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29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256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450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328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15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735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940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742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258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91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10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F805-68BD-4DDF-B20B-4DF8CE210584}" type="datetimeFigureOut">
              <a:rPr lang="es-AR" smtClean="0"/>
              <a:pPr/>
              <a:t>21/02/2021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9FF6-AA2B-4A4A-BDA1-1EEC65A1B56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4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AR" dirty="0" smtClean="0">
                <a:latin typeface="Berlin Sans FB Demi" panose="020E0802020502020306" pitchFamily="34" charset="0"/>
              </a:rPr>
              <a:t>OFICIOS Y PROFESIONES</a:t>
            </a:r>
            <a:endParaRPr lang="es-AR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40"/>
          <a:stretch/>
        </p:blipFill>
        <p:spPr>
          <a:xfrm>
            <a:off x="1524000" y="3602038"/>
            <a:ext cx="9144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6" name="Marcador de contenido 5" descr="ALBAÑIL-CONSTRUCTOR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10515600" cy="6336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0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847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s-AR" dirty="0" smtClean="0">
                <a:latin typeface="Berlin Sans FB Demi" panose="020E0802020502020306" pitchFamily="34" charset="0"/>
              </a:rPr>
              <a:t>EN MOTO O EN BICICLETA</a:t>
            </a:r>
            <a:br>
              <a:rPr lang="es-AR" dirty="0" smtClean="0">
                <a:latin typeface="Berlin Sans FB Demi" panose="020E0802020502020306" pitchFamily="34" charset="0"/>
              </a:rPr>
            </a:br>
            <a:r>
              <a:rPr lang="es-AR" dirty="0" smtClean="0">
                <a:latin typeface="Berlin Sans FB Demi" panose="020E0802020502020306" pitchFamily="34" charset="0"/>
              </a:rPr>
              <a:t>NO TE HAGO ESPERAR.</a:t>
            </a:r>
            <a:br>
              <a:rPr lang="es-AR" dirty="0" smtClean="0">
                <a:latin typeface="Berlin Sans FB Demi" panose="020E0802020502020306" pitchFamily="34" charset="0"/>
              </a:rPr>
            </a:br>
            <a:r>
              <a:rPr lang="es-AR" dirty="0" smtClean="0">
                <a:latin typeface="Berlin Sans FB Demi" panose="020E0802020502020306" pitchFamily="34" charset="0"/>
              </a:rPr>
              <a:t>LLEVARÉ A TU DOMICILIO</a:t>
            </a:r>
            <a:br>
              <a:rPr lang="es-AR" dirty="0" smtClean="0">
                <a:latin typeface="Berlin Sans FB Demi" panose="020E0802020502020306" pitchFamily="34" charset="0"/>
              </a:rPr>
            </a:br>
            <a:r>
              <a:rPr lang="es-AR" dirty="0" smtClean="0">
                <a:latin typeface="Berlin Sans FB Demi" panose="020E0802020502020306" pitchFamily="34" charset="0"/>
              </a:rPr>
              <a:t>LO QUE ACABAS DE COMPRAR…</a:t>
            </a:r>
            <a:endParaRPr lang="es-AR" dirty="0">
              <a:latin typeface="Berlin Sans FB Demi" panose="020E0802020502020306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6942" y="5055325"/>
            <a:ext cx="10515600" cy="3133317"/>
          </a:xfrm>
        </p:spPr>
        <p:txBody>
          <a:bodyPr/>
          <a:lstStyle/>
          <a:p>
            <a:pPr algn="ctr"/>
            <a:endParaRPr lang="es-AR" dirty="0" smtClean="0"/>
          </a:p>
          <a:p>
            <a:pPr algn="ctr"/>
            <a:endParaRPr lang="es-AR" dirty="0"/>
          </a:p>
          <a:p>
            <a:pPr algn="ctr"/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4691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REPARTIDOR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670177" cy="5983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99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365125"/>
            <a:ext cx="10739846" cy="60226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48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s-AR" sz="4800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USO BLANCO GUADAPOLVO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Y ME DEDICO A ENSEÑAR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EN LA ESCUELA A LOS NIÑOS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¡QUÉ FACIL DE ADIVINAR!</a:t>
            </a:r>
          </a:p>
        </p:txBody>
      </p:sp>
    </p:spTree>
    <p:extLst>
      <p:ext uri="{BB962C8B-B14F-4D97-AF65-F5344CB8AC3E}">
        <p14:creationId xmlns:p14="http://schemas.microsoft.com/office/powerpoint/2010/main" val="32175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MAESTRA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7482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2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feliz-dia-del-trabajador!!!!!! | Feliz dia del trabajador, Feliz ...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"/>
          <a:stretch/>
        </p:blipFill>
        <p:spPr bwMode="auto">
          <a:xfrm>
            <a:off x="679268" y="261256"/>
            <a:ext cx="10674531" cy="6257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63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40625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9600" dirty="0" smtClean="0">
                <a:latin typeface="Berlin Sans FB Demi" panose="020E0802020502020306" pitchFamily="34" charset="0"/>
              </a:rPr>
              <a:t>ADIVINA</a:t>
            </a:r>
          </a:p>
          <a:p>
            <a:pPr marL="0" indent="0" algn="ctr">
              <a:buNone/>
            </a:pPr>
            <a:endParaRPr lang="es-AR" sz="96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s-AR" sz="9600" dirty="0" smtClean="0">
                <a:latin typeface="Berlin Sans FB Demi" panose="020E0802020502020306" pitchFamily="34" charset="0"/>
              </a:rPr>
              <a:t>ADIVINADOR…</a:t>
            </a:r>
            <a:endParaRPr lang="es-AR" sz="9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95729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54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MANEJANDO MI AUTOMÓVIL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POR LA CIUDAD EL DÍA ENTERO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ME PAGAN CADA VIAJE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PORQUE SOY EL …</a:t>
            </a:r>
            <a:endParaRPr lang="es-AR" sz="5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REMISERO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10644051" cy="5761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3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rgbClr val="7030A0"/>
          </a:solidFill>
        </p:spPr>
        <p:txBody>
          <a:bodyPr/>
          <a:lstStyle/>
          <a:p>
            <a:endParaRPr lang="es-AR" dirty="0" smtClean="0"/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YO NO LE TENGO MIEDO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PORQUE SI ME DUELE 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UN DIENTE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ME LO ARREGLA Y ME DICE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QUE ME CEPILLE SIEMPRE…</a:t>
            </a:r>
            <a:endParaRPr lang="es-AR" sz="5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DENTISTA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10670177" cy="5813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15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035675"/>
          </a:xfrm>
          <a:solidFill>
            <a:srgbClr val="92D050"/>
          </a:solidFill>
        </p:spPr>
        <p:txBody>
          <a:bodyPr/>
          <a:lstStyle/>
          <a:p>
            <a:endParaRPr lang="es-AR" dirty="0" smtClean="0"/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PARA ESTAR LINDO Y PROLIJO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CON TIJERA Y CON CEPILLO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MI AMIGO EL …</a:t>
            </a:r>
          </a:p>
          <a:p>
            <a:pPr marL="0" indent="0" algn="ctr">
              <a:buNone/>
            </a:pPr>
            <a:r>
              <a:rPr lang="es-AR" sz="4800" dirty="0" smtClean="0">
                <a:latin typeface="Berlin Sans FB Demi" panose="020E0802020502020306" pitchFamily="34" charset="0"/>
              </a:rPr>
              <a:t>¡SIEMPRE ME ARREGLA EL FLEQUILLO!</a:t>
            </a:r>
            <a:endParaRPr lang="es-AR" sz="4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Marcador de contenido 3" descr="PELUQUERO&#10;&#10; 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7" y="235131"/>
            <a:ext cx="11090366" cy="6178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4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3973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endParaRPr lang="es-AR" sz="54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CON VIGAS , CEMENTO Y CAL,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CON ARENA Y CON LADRILLOS,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HARÉ UNA CASA SEGURA…</a:t>
            </a:r>
          </a:p>
          <a:p>
            <a:pPr marL="0" indent="0" algn="ctr">
              <a:buNone/>
            </a:pPr>
            <a:r>
              <a:rPr lang="es-AR" sz="5400" dirty="0" smtClean="0">
                <a:latin typeface="Berlin Sans FB Demi" panose="020E0802020502020306" pitchFamily="34" charset="0"/>
              </a:rPr>
              <a:t>¡QUE NO ES TRABAJO SENCILLO!</a:t>
            </a:r>
            <a:endParaRPr lang="es-AR" sz="5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1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116</Words>
  <Application>Microsoft Office PowerPoint</Application>
  <PresentationFormat>Personalizado</PresentationFormat>
  <Paragraphs>33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OFICIOS Y PROFESIONES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MOTO O EN BICICLETA NO TE HAGO ESPERAR. LLEVARÉ A TU DOMICILIO LO QUE ACABAS DE COMPRAR…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OFICIOS Y PROFESIONES</dc:title>
  <dc:creator>Adriana</dc:creator>
  <cp:lastModifiedBy>Luffi</cp:lastModifiedBy>
  <cp:revision>8</cp:revision>
  <dcterms:created xsi:type="dcterms:W3CDTF">2020-04-28T13:15:16Z</dcterms:created>
  <dcterms:modified xsi:type="dcterms:W3CDTF">2021-02-21T19:09:04Z</dcterms:modified>
</cp:coreProperties>
</file>