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316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E3FD-5C36-4F8C-8D8D-23C88041F5F8}" type="datetimeFigureOut">
              <a:rPr lang="es-ES" smtClean="0"/>
              <a:pPr/>
              <a:t>19/07/2020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8EB3-E409-43EF-B863-8DF91594B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E3FD-5C36-4F8C-8D8D-23C88041F5F8}" type="datetimeFigureOut">
              <a:rPr lang="es-ES" smtClean="0"/>
              <a:pPr/>
              <a:t>19/07/2020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8EB3-E409-43EF-B863-8DF91594B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E3FD-5C36-4F8C-8D8D-23C88041F5F8}" type="datetimeFigureOut">
              <a:rPr lang="es-ES" smtClean="0"/>
              <a:pPr/>
              <a:t>19/07/2020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8EB3-E409-43EF-B863-8DF91594B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E3FD-5C36-4F8C-8D8D-23C88041F5F8}" type="datetimeFigureOut">
              <a:rPr lang="es-ES" smtClean="0"/>
              <a:pPr/>
              <a:t>19/07/2020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8EB3-E409-43EF-B863-8DF91594B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E3FD-5C36-4F8C-8D8D-23C88041F5F8}" type="datetimeFigureOut">
              <a:rPr lang="es-ES" smtClean="0"/>
              <a:pPr/>
              <a:t>19/07/2020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8EB3-E409-43EF-B863-8DF91594B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E3FD-5C36-4F8C-8D8D-23C88041F5F8}" type="datetimeFigureOut">
              <a:rPr lang="es-ES" smtClean="0"/>
              <a:pPr/>
              <a:t>19/07/2020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8EB3-E409-43EF-B863-8DF91594B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E3FD-5C36-4F8C-8D8D-23C88041F5F8}" type="datetimeFigureOut">
              <a:rPr lang="es-ES" smtClean="0"/>
              <a:pPr/>
              <a:t>19/07/2020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8EB3-E409-43EF-B863-8DF91594B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E3FD-5C36-4F8C-8D8D-23C88041F5F8}" type="datetimeFigureOut">
              <a:rPr lang="es-ES" smtClean="0"/>
              <a:pPr/>
              <a:t>19/07/2020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8EB3-E409-43EF-B863-8DF91594B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E3FD-5C36-4F8C-8D8D-23C88041F5F8}" type="datetimeFigureOut">
              <a:rPr lang="es-ES" smtClean="0"/>
              <a:pPr/>
              <a:t>19/07/2020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8EB3-E409-43EF-B863-8DF91594B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E3FD-5C36-4F8C-8D8D-23C88041F5F8}" type="datetimeFigureOut">
              <a:rPr lang="es-ES" smtClean="0"/>
              <a:pPr/>
              <a:t>19/07/2020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8EB3-E409-43EF-B863-8DF91594B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E3FD-5C36-4F8C-8D8D-23C88041F5F8}" type="datetimeFigureOut">
              <a:rPr lang="es-ES" smtClean="0"/>
              <a:pPr/>
              <a:t>19/07/2020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8EB3-E409-43EF-B863-8DF91594B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AE3FD-5C36-4F8C-8D8D-23C88041F5F8}" type="datetimeFigureOut">
              <a:rPr lang="es-ES" smtClean="0"/>
              <a:pPr/>
              <a:t>19/07/2020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68EB3-E409-43EF-B863-8DF91594B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apa alb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910649" cy="93726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071546" y="4110335"/>
            <a:ext cx="500066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hiller" pitchFamily="82" charset="0"/>
              </a:rPr>
              <a:t>ESTE ÁLBUM </a:t>
            </a:r>
          </a:p>
          <a:p>
            <a:pPr algn="ctr"/>
            <a:r>
              <a:rPr lang="es-E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hiller" pitchFamily="82" charset="0"/>
              </a:rPr>
              <a:t>PERTENECE </a:t>
            </a:r>
          </a:p>
          <a:p>
            <a:pPr algn="ctr"/>
            <a:r>
              <a:rPr lang="es-E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hiller" pitchFamily="82" charset="0"/>
              </a:rPr>
              <a:t>A</a:t>
            </a:r>
            <a:endParaRPr lang="es-E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hiller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08"/>
            <a:ext cx="6858000" cy="9163008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1571612" y="7072330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88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3786190" y="700089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89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214290" y="5143504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85</a:t>
            </a: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2714620" y="5072066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86</a:t>
            </a:r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4572008" y="4643438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87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2285992" y="2928926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84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428604" y="2928926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83</a:t>
            </a:r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357298" y="285720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80</a:t>
            </a:r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143248" y="285720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81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5143512" y="21428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82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928934" y="871540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Página 9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285728" y="428596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90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1428736" y="6929454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98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4000504" y="6858016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99</a:t>
            </a: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1214422" y="271461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93</a:t>
            </a:r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142852" y="485775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95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2357430" y="4929190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96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5000636" y="485775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97</a:t>
            </a:r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071942" y="2643174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94</a:t>
            </a:r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000372" y="357158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91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5072074" y="21428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92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928934" y="871540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Página 10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astillo numeric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52" y="214282"/>
            <a:ext cx="6748767" cy="871543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928934" y="871540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Página 11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748"/>
            <a:ext cx="6858000" cy="89625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10"/>
            <a:ext cx="6858000" cy="90261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S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4" y="0"/>
            <a:ext cx="6754831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US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2"/>
            <a:ext cx="6858000" cy="91310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 descr="FONDO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72290" cy="9144000"/>
          </a:xfrm>
          <a:prstGeom prst="rect">
            <a:avLst/>
          </a:prstGeom>
        </p:spPr>
      </p:pic>
      <p:sp>
        <p:nvSpPr>
          <p:cNvPr id="19" name="18 Rectángulo redondeado"/>
          <p:cNvSpPr/>
          <p:nvPr/>
        </p:nvSpPr>
        <p:spPr>
          <a:xfrm>
            <a:off x="1071546" y="57147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-2428916" y="164304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Rectángulo redondeado"/>
          <p:cNvSpPr/>
          <p:nvPr/>
        </p:nvSpPr>
        <p:spPr>
          <a:xfrm>
            <a:off x="3071810" y="500034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68" name="67 Rectángulo redondeado"/>
          <p:cNvSpPr/>
          <p:nvPr/>
        </p:nvSpPr>
        <p:spPr>
          <a:xfrm>
            <a:off x="3143248" y="3643306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</a:t>
            </a:r>
            <a:endParaRPr lang="es-ES" dirty="0"/>
          </a:p>
        </p:txBody>
      </p:sp>
      <p:sp>
        <p:nvSpPr>
          <p:cNvPr id="69" name="68 Rectángulo redondeado"/>
          <p:cNvSpPr/>
          <p:nvPr/>
        </p:nvSpPr>
        <p:spPr>
          <a:xfrm>
            <a:off x="1000108" y="6929454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7</a:t>
            </a:r>
            <a:endParaRPr lang="es-ES" dirty="0"/>
          </a:p>
        </p:txBody>
      </p:sp>
      <p:sp>
        <p:nvSpPr>
          <p:cNvPr id="70" name="69 Rectángulo redondeado"/>
          <p:cNvSpPr/>
          <p:nvPr/>
        </p:nvSpPr>
        <p:spPr>
          <a:xfrm>
            <a:off x="3286124" y="6143636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8</a:t>
            </a:r>
            <a:endParaRPr lang="es-ES" dirty="0"/>
          </a:p>
        </p:txBody>
      </p:sp>
      <p:sp>
        <p:nvSpPr>
          <p:cNvPr id="71" name="70 Rectángulo redondeado"/>
          <p:cNvSpPr/>
          <p:nvPr/>
        </p:nvSpPr>
        <p:spPr>
          <a:xfrm>
            <a:off x="5429240" y="6572264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9</a:t>
            </a:r>
            <a:endParaRPr lang="es-ES" dirty="0"/>
          </a:p>
        </p:txBody>
      </p:sp>
      <p:sp>
        <p:nvSpPr>
          <p:cNvPr id="72" name="71 Rectángulo redondeado"/>
          <p:cNvSpPr/>
          <p:nvPr/>
        </p:nvSpPr>
        <p:spPr>
          <a:xfrm>
            <a:off x="785794" y="3357554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</a:t>
            </a:r>
            <a:endParaRPr lang="es-ES" dirty="0"/>
          </a:p>
        </p:txBody>
      </p:sp>
      <p:sp>
        <p:nvSpPr>
          <p:cNvPr id="73" name="72 Rectángulo redondeado"/>
          <p:cNvSpPr/>
          <p:nvPr/>
        </p:nvSpPr>
        <p:spPr>
          <a:xfrm>
            <a:off x="5143512" y="2857488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</a:t>
            </a:r>
            <a:endParaRPr lang="es-ES" dirty="0"/>
          </a:p>
        </p:txBody>
      </p:sp>
      <p:sp>
        <p:nvSpPr>
          <p:cNvPr id="74" name="73 Rectángulo redondeado"/>
          <p:cNvSpPr/>
          <p:nvPr/>
        </p:nvSpPr>
        <p:spPr>
          <a:xfrm>
            <a:off x="5214950" y="500034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928934" y="871540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Página 1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ONDO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0" name="29 Rectángulo redondeado"/>
          <p:cNvSpPr/>
          <p:nvPr/>
        </p:nvSpPr>
        <p:spPr>
          <a:xfrm>
            <a:off x="285728" y="428596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10</a:t>
            </a:r>
            <a:endParaRPr lang="es-ES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2786058" y="6786578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18</a:t>
            </a:r>
            <a:endParaRPr lang="es-ES" dirty="0"/>
          </a:p>
        </p:txBody>
      </p:sp>
      <p:sp>
        <p:nvSpPr>
          <p:cNvPr id="32" name="31 Rectángulo redondeado"/>
          <p:cNvSpPr/>
          <p:nvPr/>
        </p:nvSpPr>
        <p:spPr>
          <a:xfrm>
            <a:off x="5000636" y="664370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19</a:t>
            </a:r>
            <a:endParaRPr lang="es-ES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3786190" y="450056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17</a:t>
            </a:r>
            <a:endParaRPr lang="es-ES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2071678" y="450056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16</a:t>
            </a:r>
            <a:endParaRPr lang="es-ES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214290" y="450056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15</a:t>
            </a:r>
            <a:endParaRPr lang="es-ES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285860" y="235742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13</a:t>
            </a:r>
            <a:endParaRPr lang="es-ES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3571876" y="2500298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14</a:t>
            </a:r>
            <a:endParaRPr lang="es-ES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2571744" y="428596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11</a:t>
            </a:r>
            <a:endParaRPr lang="es-ES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4786322" y="357158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12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928934" y="871540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Página 2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2071678" y="428596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20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5143512" y="57147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21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214290" y="2428860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22</a:t>
            </a: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3500438" y="2214546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23</a:t>
            </a:r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1857364" y="3857620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24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5143512" y="4214810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25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214290" y="521494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26</a:t>
            </a:r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928802" y="7143768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27</a:t>
            </a:r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643314" y="6357950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28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5214950" y="700089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29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928934" y="871540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Página 3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ONDO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84"/>
            <a:ext cx="6858000" cy="9429784"/>
          </a:xfrm>
          <a:prstGeom prst="rect">
            <a:avLst/>
          </a:prstGeom>
        </p:spPr>
      </p:pic>
      <p:sp>
        <p:nvSpPr>
          <p:cNvPr id="14" name="13 Rectángulo redondeado"/>
          <p:cNvSpPr/>
          <p:nvPr/>
        </p:nvSpPr>
        <p:spPr>
          <a:xfrm>
            <a:off x="285728" y="2071670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32</a:t>
            </a:r>
            <a:endParaRPr lang="es-ES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1714488" y="285720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30</a:t>
            </a:r>
            <a:endParaRPr lang="es-ES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500042" y="7072330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37</a:t>
            </a:r>
            <a:endParaRPr lang="es-ES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2571744" y="664370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38</a:t>
            </a:r>
            <a:endParaRPr lang="es-ES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714356" y="4214810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35</a:t>
            </a:r>
            <a:endParaRPr lang="es-ES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2500306" y="2500298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33</a:t>
            </a:r>
            <a:endParaRPr lang="es-ES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3357562" y="428596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31</a:t>
            </a:r>
            <a:endParaRPr lang="es-ES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3214686" y="450056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36</a:t>
            </a:r>
            <a:endParaRPr lang="es-ES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5143512" y="664370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39</a:t>
            </a:r>
            <a:endParaRPr lang="es-ES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5072074" y="1714480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34</a:t>
            </a:r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928934" y="871540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Página 4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5143512" y="4429124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46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285728" y="342899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43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1857364" y="2571736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44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3429000" y="2428860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45</a:t>
            </a:r>
            <a:endParaRPr lang="es-ES" dirty="0"/>
          </a:p>
        </p:txBody>
      </p:sp>
      <p:pic>
        <p:nvPicPr>
          <p:cNvPr id="14" name="13 Imagen" descr="FONDO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>
          <a:xfrm>
            <a:off x="1142984" y="21428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40</a:t>
            </a:r>
            <a:endParaRPr lang="es-ES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3143248" y="2928926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43</a:t>
            </a:r>
            <a:endParaRPr lang="es-ES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2214554" y="6929454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48</a:t>
            </a:r>
            <a:endParaRPr lang="es-ES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3000372" y="4929190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45</a:t>
            </a:r>
            <a:endParaRPr lang="es-ES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357166" y="700089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47</a:t>
            </a:r>
            <a:endParaRPr lang="es-ES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929198" y="5000628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46</a:t>
            </a:r>
            <a:endParaRPr lang="es-ES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4786322" y="2786050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44</a:t>
            </a:r>
            <a:endParaRPr lang="es-ES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3000372" y="357158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41</a:t>
            </a:r>
            <a:endParaRPr lang="es-ES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4929198" y="21428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42</a:t>
            </a:r>
            <a:endParaRPr lang="es-ES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4857760" y="6929454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49</a:t>
            </a:r>
            <a:endParaRPr lang="es-E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3571876" y="857252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Página  5  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0" y="0"/>
            <a:ext cx="6860230" cy="9144000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714348" y="142873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2285992" y="285720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51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5143512" y="6786578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59</a:t>
            </a: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5143512" y="4357686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56</a:t>
            </a:r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5214950" y="2285984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54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5143512" y="285720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52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428604" y="214282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50</a:t>
            </a:r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500042" y="7072330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57</a:t>
            </a:r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143248" y="6929454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58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214686" y="4786314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55</a:t>
            </a:r>
            <a:endParaRPr lang="es-ES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2285992" y="2571736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53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928934" y="871540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Página 6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428604" y="142844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60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4286256" y="6929454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69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4357694" y="4357686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68</a:t>
            </a: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2571744" y="4429124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67</a:t>
            </a:r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928670" y="4286248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66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1071546" y="2143108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63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3143248" y="2143108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64</a:t>
            </a:r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5214950" y="2285984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65</a:t>
            </a:r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2357430" y="142844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61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4500570" y="142844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62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571744" y="871540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Página 7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2 Rectángulo redondeado"/>
          <p:cNvSpPr/>
          <p:nvPr/>
        </p:nvSpPr>
        <p:spPr>
          <a:xfrm>
            <a:off x="285728" y="285720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70</a:t>
            </a:r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2643182" y="2928926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75</a:t>
            </a:r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4929198" y="6929454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79</a:t>
            </a: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2500306" y="6072198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78</a:t>
            </a:r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142852" y="5500694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77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214290" y="2571736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74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5214950" y="2786050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76</a:t>
            </a:r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2000240" y="285720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71</a:t>
            </a:r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643314" y="357158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72</a:t>
            </a:r>
            <a:endParaRPr lang="es-ES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5214950" y="357158"/>
            <a:ext cx="1428760" cy="185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73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928934" y="871540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Página 8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129</Words>
  <Application>Microsoft Office PowerPoint</Application>
  <PresentationFormat>Presentación en pantalla (4:3)</PresentationFormat>
  <Paragraphs>117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ani</dc:creator>
  <cp:lastModifiedBy>ani</cp:lastModifiedBy>
  <cp:revision>53</cp:revision>
  <dcterms:created xsi:type="dcterms:W3CDTF">2020-07-16T15:20:48Z</dcterms:created>
  <dcterms:modified xsi:type="dcterms:W3CDTF">2020-07-19T23:35:43Z</dcterms:modified>
</cp:coreProperties>
</file>