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1" r:id="rId3"/>
    <p:sldId id="284" r:id="rId4"/>
    <p:sldId id="283" r:id="rId5"/>
    <p:sldId id="296" r:id="rId6"/>
    <p:sldId id="297" r:id="rId7"/>
    <p:sldId id="298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8C041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Finalidad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5E2A2-2F4D-45BB-A243-F249E840390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Explicación a los interrogante</a:t>
          </a:r>
        </a:p>
      </dgm:t>
    </dgm:pt>
    <dgm:pt modelId="{87D708E0-16FE-4AA2-8051-ADBF0C566264}" type="par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B9A25D-C4B6-47E4-9323-0952FED71537}" type="sib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691ABD-7AFF-4474-BB57-000A7E755C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Carácter didáctico de las conductas válidas</a:t>
          </a:r>
        </a:p>
      </dgm:t>
    </dgm:pt>
    <dgm:pt modelId="{803D2D21-FC79-46C5-A68A-A8A8D232411B}" type="par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B6EB7B-BF4E-4E5A-8582-EF89B36DF194}" type="sib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6C6424-43D2-47FD-8612-59DFF56C72E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Contar hazañas de los héroes</a:t>
          </a:r>
        </a:p>
      </dgm:t>
    </dgm:pt>
    <dgm:pt modelId="{DC30C933-0E5B-4F03-9E83-3B8AAE09D0EF}" type="sib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EBF7F3-04FC-4B5E-B789-CE8ADDDC1C45}" type="par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CD799B-209E-4AEF-B241-C69A6E935123}" type="pres">
      <dgm:prSet presAssocID="{D80725CB-C46D-4D55-9D4C-E9ABDA4F9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66AD94-8ACD-4E7B-AB7A-EDFD235964E0}" type="pres">
      <dgm:prSet presAssocID="{F4D7488F-2824-460B-ACD9-D09376899B3A}" presName="hierRoot1" presStyleCnt="0">
        <dgm:presLayoutVars>
          <dgm:hierBranch val="init"/>
        </dgm:presLayoutVars>
      </dgm:prSet>
      <dgm:spPr/>
    </dgm:pt>
    <dgm:pt modelId="{C5E9FD85-B095-4DEB-B3A2-9599D20C2B27}" type="pres">
      <dgm:prSet presAssocID="{F4D7488F-2824-460B-ACD9-D09376899B3A}" presName="rootComposite1" presStyleCnt="0"/>
      <dgm:spPr/>
    </dgm:pt>
    <dgm:pt modelId="{9A9CB000-EF62-4CC8-91D7-2C58F3550D3E}" type="pres">
      <dgm:prSet presAssocID="{F4D7488F-2824-460B-ACD9-D09376899B3A}" presName="rootText1" presStyleLbl="node0" presStyleIdx="0" presStyleCnt="1">
        <dgm:presLayoutVars>
          <dgm:chPref val="3"/>
        </dgm:presLayoutVars>
      </dgm:prSet>
      <dgm:spPr/>
    </dgm:pt>
    <dgm:pt modelId="{FF77B72F-2732-44DD-A4B2-46B735744478}" type="pres">
      <dgm:prSet presAssocID="{F4D7488F-2824-460B-ACD9-D09376899B3A}" presName="rootConnector1" presStyleLbl="node1" presStyleIdx="0" presStyleCnt="0"/>
      <dgm:spPr/>
    </dgm:pt>
    <dgm:pt modelId="{5902D5A9-BD07-46FA-89E1-803B2CB72956}" type="pres">
      <dgm:prSet presAssocID="{F4D7488F-2824-460B-ACD9-D09376899B3A}" presName="hierChild2" presStyleCnt="0"/>
      <dgm:spPr/>
    </dgm:pt>
    <dgm:pt modelId="{A54648F9-7AB7-49AC-8E70-BDDBAA760763}" type="pres">
      <dgm:prSet presAssocID="{87D708E0-16FE-4AA2-8051-ADBF0C566264}" presName="Name64" presStyleLbl="parChTrans1D2" presStyleIdx="0" presStyleCnt="3"/>
      <dgm:spPr/>
    </dgm:pt>
    <dgm:pt modelId="{46733A3C-A716-43A0-B39C-D851F6BEF823}" type="pres">
      <dgm:prSet presAssocID="{60C5E2A2-2F4D-45BB-A243-F249E8403902}" presName="hierRoot2" presStyleCnt="0">
        <dgm:presLayoutVars>
          <dgm:hierBranch val="init"/>
        </dgm:presLayoutVars>
      </dgm:prSet>
      <dgm:spPr/>
    </dgm:pt>
    <dgm:pt modelId="{DDA7347A-3D7F-4B6F-B4C5-B91A786161DE}" type="pres">
      <dgm:prSet presAssocID="{60C5E2A2-2F4D-45BB-A243-F249E8403902}" presName="rootComposite" presStyleCnt="0"/>
      <dgm:spPr/>
    </dgm:pt>
    <dgm:pt modelId="{09153A71-4405-49D1-9D60-18ED8E3AD702}" type="pres">
      <dgm:prSet presAssocID="{60C5E2A2-2F4D-45BB-A243-F249E8403902}" presName="rootText" presStyleLbl="node2" presStyleIdx="0" presStyleCnt="3">
        <dgm:presLayoutVars>
          <dgm:chPref val="3"/>
        </dgm:presLayoutVars>
      </dgm:prSet>
      <dgm:spPr/>
    </dgm:pt>
    <dgm:pt modelId="{AE47BA4F-D29B-4E8F-89B4-36F50AD6EB98}" type="pres">
      <dgm:prSet presAssocID="{60C5E2A2-2F4D-45BB-A243-F249E8403902}" presName="rootConnector" presStyleLbl="node2" presStyleIdx="0" presStyleCnt="3"/>
      <dgm:spPr/>
    </dgm:pt>
    <dgm:pt modelId="{B2D8FACC-0D72-447F-816E-846A639038DE}" type="pres">
      <dgm:prSet presAssocID="{60C5E2A2-2F4D-45BB-A243-F249E8403902}" presName="hierChild4" presStyleCnt="0"/>
      <dgm:spPr/>
    </dgm:pt>
    <dgm:pt modelId="{A44E499A-320A-4106-8E10-E40829CE443E}" type="pres">
      <dgm:prSet presAssocID="{60C5E2A2-2F4D-45BB-A243-F249E8403902}" presName="hierChild5" presStyleCnt="0"/>
      <dgm:spPr/>
    </dgm:pt>
    <dgm:pt modelId="{A0E13268-0F9B-48D1-B656-6B951F85219B}" type="pres">
      <dgm:prSet presAssocID="{90EBF7F3-04FC-4B5E-B789-CE8ADDDC1C45}" presName="Name64" presStyleLbl="parChTrans1D2" presStyleIdx="1" presStyleCnt="3"/>
      <dgm:spPr/>
    </dgm:pt>
    <dgm:pt modelId="{DA78AF84-C847-4D5A-A4B3-8685271D36B0}" type="pres">
      <dgm:prSet presAssocID="{B86C6424-43D2-47FD-8612-59DFF56C72ED}" presName="hierRoot2" presStyleCnt="0">
        <dgm:presLayoutVars>
          <dgm:hierBranch val="init"/>
        </dgm:presLayoutVars>
      </dgm:prSet>
      <dgm:spPr/>
    </dgm:pt>
    <dgm:pt modelId="{122C3AA4-4CA8-4200-9310-5E78963804D9}" type="pres">
      <dgm:prSet presAssocID="{B86C6424-43D2-47FD-8612-59DFF56C72ED}" presName="rootComposite" presStyleCnt="0"/>
      <dgm:spPr/>
    </dgm:pt>
    <dgm:pt modelId="{B6E43D8B-1D9D-467D-B3B3-491C33C5A3BC}" type="pres">
      <dgm:prSet presAssocID="{B86C6424-43D2-47FD-8612-59DFF56C72ED}" presName="rootText" presStyleLbl="node2" presStyleIdx="1" presStyleCnt="3">
        <dgm:presLayoutVars>
          <dgm:chPref val="3"/>
        </dgm:presLayoutVars>
      </dgm:prSet>
      <dgm:spPr/>
    </dgm:pt>
    <dgm:pt modelId="{BC18117D-6931-4DD7-906A-1E138A389F98}" type="pres">
      <dgm:prSet presAssocID="{B86C6424-43D2-47FD-8612-59DFF56C72ED}" presName="rootConnector" presStyleLbl="node2" presStyleIdx="1" presStyleCnt="3"/>
      <dgm:spPr/>
    </dgm:pt>
    <dgm:pt modelId="{C3D2D761-290C-4659-AFDD-153EBFC3152D}" type="pres">
      <dgm:prSet presAssocID="{B86C6424-43D2-47FD-8612-59DFF56C72ED}" presName="hierChild4" presStyleCnt="0"/>
      <dgm:spPr/>
    </dgm:pt>
    <dgm:pt modelId="{4557D984-50ED-4144-A382-2DA822A366DF}" type="pres">
      <dgm:prSet presAssocID="{B86C6424-43D2-47FD-8612-59DFF56C72ED}" presName="hierChild5" presStyleCnt="0"/>
      <dgm:spPr/>
    </dgm:pt>
    <dgm:pt modelId="{EF05F9C6-77DB-4B30-B74B-D1359DEFF5F5}" type="pres">
      <dgm:prSet presAssocID="{803D2D21-FC79-46C5-A68A-A8A8D232411B}" presName="Name64" presStyleLbl="parChTrans1D2" presStyleIdx="2" presStyleCnt="3"/>
      <dgm:spPr/>
    </dgm:pt>
    <dgm:pt modelId="{16C956E1-56D4-4630-BE7F-55693DA06288}" type="pres">
      <dgm:prSet presAssocID="{71691ABD-7AFF-4474-BB57-000A7E755C5B}" presName="hierRoot2" presStyleCnt="0">
        <dgm:presLayoutVars>
          <dgm:hierBranch val="init"/>
        </dgm:presLayoutVars>
      </dgm:prSet>
      <dgm:spPr/>
    </dgm:pt>
    <dgm:pt modelId="{DE49FA40-6C65-4FF8-9DF5-26CBC25A3C95}" type="pres">
      <dgm:prSet presAssocID="{71691ABD-7AFF-4474-BB57-000A7E755C5B}" presName="rootComposite" presStyleCnt="0"/>
      <dgm:spPr/>
    </dgm:pt>
    <dgm:pt modelId="{60EF3F07-17A5-478A-B0BA-6E6F088AFD12}" type="pres">
      <dgm:prSet presAssocID="{71691ABD-7AFF-4474-BB57-000A7E755C5B}" presName="rootText" presStyleLbl="node2" presStyleIdx="2" presStyleCnt="3">
        <dgm:presLayoutVars>
          <dgm:chPref val="3"/>
        </dgm:presLayoutVars>
      </dgm:prSet>
      <dgm:spPr/>
    </dgm:pt>
    <dgm:pt modelId="{6B21AD56-8736-45D4-99B9-9F3605650DA1}" type="pres">
      <dgm:prSet presAssocID="{71691ABD-7AFF-4474-BB57-000A7E755C5B}" presName="rootConnector" presStyleLbl="node2" presStyleIdx="2" presStyleCnt="3"/>
      <dgm:spPr/>
    </dgm:pt>
    <dgm:pt modelId="{03683C5E-236A-472A-8977-511BB330E60F}" type="pres">
      <dgm:prSet presAssocID="{71691ABD-7AFF-4474-BB57-000A7E755C5B}" presName="hierChild4" presStyleCnt="0"/>
      <dgm:spPr/>
    </dgm:pt>
    <dgm:pt modelId="{0E047F45-173F-4A19-9495-A49A9E3F073A}" type="pres">
      <dgm:prSet presAssocID="{71691ABD-7AFF-4474-BB57-000A7E755C5B}" presName="hierChild5" presStyleCnt="0"/>
      <dgm:spPr/>
    </dgm:pt>
    <dgm:pt modelId="{A5D54381-8801-4442-8657-0923DE05BE2F}" type="pres">
      <dgm:prSet presAssocID="{F4D7488F-2824-460B-ACD9-D09376899B3A}" presName="hierChild3" presStyleCnt="0"/>
      <dgm:spPr/>
    </dgm:pt>
  </dgm:ptLst>
  <dgm:cxnLst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9703547B-6CE9-4ECB-9164-4F47E437ACB6}" type="presOf" srcId="{D80725CB-C46D-4D55-9D4C-E9ABDA4F96EF}" destId="{DFCD799B-209E-4AEF-B241-C69A6E935123}" srcOrd="0" destOrd="0" presId="urn:microsoft.com/office/officeart/2009/3/layout/HorizontalOrganizationChart"/>
    <dgm:cxn modelId="{321B630B-BAB9-4D46-B50F-84AA19E2501A}" type="presOf" srcId="{F4D7488F-2824-460B-ACD9-D09376899B3A}" destId="{9A9CB000-EF62-4CC8-91D7-2C58F3550D3E}" srcOrd="0" destOrd="0" presId="urn:microsoft.com/office/officeart/2009/3/layout/HorizontalOrganizationChart"/>
    <dgm:cxn modelId="{EE34D9E2-04B7-43C1-9FC4-ADB14A52FD61}" type="presOf" srcId="{B86C6424-43D2-47FD-8612-59DFF56C72ED}" destId="{B6E43D8B-1D9D-467D-B3B3-491C33C5A3BC}" srcOrd="0" destOrd="0" presId="urn:microsoft.com/office/officeart/2009/3/layout/HorizontalOrganizationChart"/>
    <dgm:cxn modelId="{795D617A-3D2E-4890-A6BD-3332FF50985E}" srcId="{F4D7488F-2824-460B-ACD9-D09376899B3A}" destId="{71691ABD-7AFF-4474-BB57-000A7E755C5B}" srcOrd="2" destOrd="0" parTransId="{803D2D21-FC79-46C5-A68A-A8A8D232411B}" sibTransId="{13B6EB7B-BF4E-4E5A-8582-EF89B36DF194}"/>
    <dgm:cxn modelId="{4B1B4FD4-B66A-48B2-B030-3D905EFEE88C}" type="presOf" srcId="{87D708E0-16FE-4AA2-8051-ADBF0C566264}" destId="{A54648F9-7AB7-49AC-8E70-BDDBAA760763}" srcOrd="0" destOrd="0" presId="urn:microsoft.com/office/officeart/2009/3/layout/HorizontalOrganizationChart"/>
    <dgm:cxn modelId="{EF934EC2-5701-45D6-A994-1099BB737618}" type="presOf" srcId="{F4D7488F-2824-460B-ACD9-D09376899B3A}" destId="{FF77B72F-2732-44DD-A4B2-46B735744478}" srcOrd="1" destOrd="0" presId="urn:microsoft.com/office/officeart/2009/3/layout/HorizontalOrganizationChart"/>
    <dgm:cxn modelId="{41C23A06-773E-4227-AE6A-4C63C7A1003B}" srcId="{F4D7488F-2824-460B-ACD9-D09376899B3A}" destId="{60C5E2A2-2F4D-45BB-A243-F249E8403902}" srcOrd="0" destOrd="0" parTransId="{87D708E0-16FE-4AA2-8051-ADBF0C566264}" sibTransId="{A7B9A25D-C4B6-47E4-9323-0952FED71537}"/>
    <dgm:cxn modelId="{BF47FA94-B477-4D42-96BD-C840358C5F36}" type="presOf" srcId="{60C5E2A2-2F4D-45BB-A243-F249E8403902}" destId="{AE47BA4F-D29B-4E8F-89B4-36F50AD6EB98}" srcOrd="1" destOrd="0" presId="urn:microsoft.com/office/officeart/2009/3/layout/HorizontalOrganizationChart"/>
    <dgm:cxn modelId="{0A9988B9-DFE2-4465-85AF-1F2184059B78}" srcId="{F4D7488F-2824-460B-ACD9-D09376899B3A}" destId="{B86C6424-43D2-47FD-8612-59DFF56C72ED}" srcOrd="1" destOrd="0" parTransId="{90EBF7F3-04FC-4B5E-B789-CE8ADDDC1C45}" sibTransId="{DC30C933-0E5B-4F03-9E83-3B8AAE09D0EF}"/>
    <dgm:cxn modelId="{A2CD3B89-EC3A-4C56-BCED-760BD7766B5A}" type="presOf" srcId="{71691ABD-7AFF-4474-BB57-000A7E755C5B}" destId="{6B21AD56-8736-45D4-99B9-9F3605650DA1}" srcOrd="1" destOrd="0" presId="urn:microsoft.com/office/officeart/2009/3/layout/HorizontalOrganizationChart"/>
    <dgm:cxn modelId="{3B020B7A-FDB6-4CD9-8596-E9363A952AD3}" type="presOf" srcId="{71691ABD-7AFF-4474-BB57-000A7E755C5B}" destId="{60EF3F07-17A5-478A-B0BA-6E6F088AFD12}" srcOrd="0" destOrd="0" presId="urn:microsoft.com/office/officeart/2009/3/layout/HorizontalOrganizationChart"/>
    <dgm:cxn modelId="{93F545F6-065E-47D2-9090-C500CC462585}" type="presOf" srcId="{B86C6424-43D2-47FD-8612-59DFF56C72ED}" destId="{BC18117D-6931-4DD7-906A-1E138A389F98}" srcOrd="1" destOrd="0" presId="urn:microsoft.com/office/officeart/2009/3/layout/HorizontalOrganizationChart"/>
    <dgm:cxn modelId="{EA71B59A-BD6E-4123-8B4F-2399F07EC195}" type="presOf" srcId="{90EBF7F3-04FC-4B5E-B789-CE8ADDDC1C45}" destId="{A0E13268-0F9B-48D1-B656-6B951F85219B}" srcOrd="0" destOrd="0" presId="urn:microsoft.com/office/officeart/2009/3/layout/HorizontalOrganizationChart"/>
    <dgm:cxn modelId="{180342D8-D1CF-4459-9516-D0F7AFC79F21}" type="presOf" srcId="{60C5E2A2-2F4D-45BB-A243-F249E8403902}" destId="{09153A71-4405-49D1-9D60-18ED8E3AD702}" srcOrd="0" destOrd="0" presId="urn:microsoft.com/office/officeart/2009/3/layout/HorizontalOrganizationChart"/>
    <dgm:cxn modelId="{109C4569-BD10-43BB-A0F6-C07E42AC8A98}" type="presOf" srcId="{803D2D21-FC79-46C5-A68A-A8A8D232411B}" destId="{EF05F9C6-77DB-4B30-B74B-D1359DEFF5F5}" srcOrd="0" destOrd="0" presId="urn:microsoft.com/office/officeart/2009/3/layout/HorizontalOrganizationChart"/>
    <dgm:cxn modelId="{59B6B0C0-4977-42BA-9C7B-3BAB68C48D1D}" type="presParOf" srcId="{DFCD799B-209E-4AEF-B241-C69A6E935123}" destId="{8866AD94-8ACD-4E7B-AB7A-EDFD235964E0}" srcOrd="0" destOrd="0" presId="urn:microsoft.com/office/officeart/2009/3/layout/HorizontalOrganizationChart"/>
    <dgm:cxn modelId="{D53F95D7-7683-48B6-86A6-E2A1813D1EAE}" type="presParOf" srcId="{8866AD94-8ACD-4E7B-AB7A-EDFD235964E0}" destId="{C5E9FD85-B095-4DEB-B3A2-9599D20C2B27}" srcOrd="0" destOrd="0" presId="urn:microsoft.com/office/officeart/2009/3/layout/HorizontalOrganizationChart"/>
    <dgm:cxn modelId="{87B53E0C-CEDE-44EB-8D47-CC35AE6CFADB}" type="presParOf" srcId="{C5E9FD85-B095-4DEB-B3A2-9599D20C2B27}" destId="{9A9CB000-EF62-4CC8-91D7-2C58F3550D3E}" srcOrd="0" destOrd="0" presId="urn:microsoft.com/office/officeart/2009/3/layout/HorizontalOrganizationChart"/>
    <dgm:cxn modelId="{92600802-99FD-467F-B2E5-2BCAFCE412CD}" type="presParOf" srcId="{C5E9FD85-B095-4DEB-B3A2-9599D20C2B27}" destId="{FF77B72F-2732-44DD-A4B2-46B735744478}" srcOrd="1" destOrd="0" presId="urn:microsoft.com/office/officeart/2009/3/layout/HorizontalOrganizationChart"/>
    <dgm:cxn modelId="{49D370BB-8FFC-4840-9649-2CE71E84B411}" type="presParOf" srcId="{8866AD94-8ACD-4E7B-AB7A-EDFD235964E0}" destId="{5902D5A9-BD07-46FA-89E1-803B2CB72956}" srcOrd="1" destOrd="0" presId="urn:microsoft.com/office/officeart/2009/3/layout/HorizontalOrganizationChart"/>
    <dgm:cxn modelId="{71C32CDE-02A8-4885-84F0-A38D6418DD6B}" type="presParOf" srcId="{5902D5A9-BD07-46FA-89E1-803B2CB72956}" destId="{A54648F9-7AB7-49AC-8E70-BDDBAA760763}" srcOrd="0" destOrd="0" presId="urn:microsoft.com/office/officeart/2009/3/layout/HorizontalOrganizationChart"/>
    <dgm:cxn modelId="{10D05D69-0D14-4C4F-AC2F-5A0BF42B0772}" type="presParOf" srcId="{5902D5A9-BD07-46FA-89E1-803B2CB72956}" destId="{46733A3C-A716-43A0-B39C-D851F6BEF823}" srcOrd="1" destOrd="0" presId="urn:microsoft.com/office/officeart/2009/3/layout/HorizontalOrganizationChart"/>
    <dgm:cxn modelId="{260115ED-3EAC-45A9-9072-AFAE8929D37D}" type="presParOf" srcId="{46733A3C-A716-43A0-B39C-D851F6BEF823}" destId="{DDA7347A-3D7F-4B6F-B4C5-B91A786161DE}" srcOrd="0" destOrd="0" presId="urn:microsoft.com/office/officeart/2009/3/layout/HorizontalOrganizationChart"/>
    <dgm:cxn modelId="{7E0C8075-280E-430F-A47A-190DE48D5B13}" type="presParOf" srcId="{DDA7347A-3D7F-4B6F-B4C5-B91A786161DE}" destId="{09153A71-4405-49D1-9D60-18ED8E3AD702}" srcOrd="0" destOrd="0" presId="urn:microsoft.com/office/officeart/2009/3/layout/HorizontalOrganizationChart"/>
    <dgm:cxn modelId="{003FA6AA-9F19-4591-AE86-9B3B439FFF4A}" type="presParOf" srcId="{DDA7347A-3D7F-4B6F-B4C5-B91A786161DE}" destId="{AE47BA4F-D29B-4E8F-89B4-36F50AD6EB98}" srcOrd="1" destOrd="0" presId="urn:microsoft.com/office/officeart/2009/3/layout/HorizontalOrganizationChart"/>
    <dgm:cxn modelId="{AACA76E8-7804-4BFB-AB62-50F7830C4943}" type="presParOf" srcId="{46733A3C-A716-43A0-B39C-D851F6BEF823}" destId="{B2D8FACC-0D72-447F-816E-846A639038DE}" srcOrd="1" destOrd="0" presId="urn:microsoft.com/office/officeart/2009/3/layout/HorizontalOrganizationChart"/>
    <dgm:cxn modelId="{D6ACA03D-AE7C-4782-9815-6878178C0F49}" type="presParOf" srcId="{46733A3C-A716-43A0-B39C-D851F6BEF823}" destId="{A44E499A-320A-4106-8E10-E40829CE443E}" srcOrd="2" destOrd="0" presId="urn:microsoft.com/office/officeart/2009/3/layout/HorizontalOrganizationChart"/>
    <dgm:cxn modelId="{1637F8FA-A96D-45E9-BC9F-12971DB451E4}" type="presParOf" srcId="{5902D5A9-BD07-46FA-89E1-803B2CB72956}" destId="{A0E13268-0F9B-48D1-B656-6B951F85219B}" srcOrd="2" destOrd="0" presId="urn:microsoft.com/office/officeart/2009/3/layout/HorizontalOrganizationChart"/>
    <dgm:cxn modelId="{A302F407-1508-45AC-92D2-787DD21C40AF}" type="presParOf" srcId="{5902D5A9-BD07-46FA-89E1-803B2CB72956}" destId="{DA78AF84-C847-4D5A-A4B3-8685271D36B0}" srcOrd="3" destOrd="0" presId="urn:microsoft.com/office/officeart/2009/3/layout/HorizontalOrganizationChart"/>
    <dgm:cxn modelId="{A7B884D6-74B1-4FB0-BA9D-E7560342C389}" type="presParOf" srcId="{DA78AF84-C847-4D5A-A4B3-8685271D36B0}" destId="{122C3AA4-4CA8-4200-9310-5E78963804D9}" srcOrd="0" destOrd="0" presId="urn:microsoft.com/office/officeart/2009/3/layout/HorizontalOrganizationChart"/>
    <dgm:cxn modelId="{7FC33939-587E-45D2-AF93-AA8E75000BF4}" type="presParOf" srcId="{122C3AA4-4CA8-4200-9310-5E78963804D9}" destId="{B6E43D8B-1D9D-467D-B3B3-491C33C5A3BC}" srcOrd="0" destOrd="0" presId="urn:microsoft.com/office/officeart/2009/3/layout/HorizontalOrganizationChart"/>
    <dgm:cxn modelId="{3BED41B4-77FD-4B0A-991B-34D277FE6618}" type="presParOf" srcId="{122C3AA4-4CA8-4200-9310-5E78963804D9}" destId="{BC18117D-6931-4DD7-906A-1E138A389F98}" srcOrd="1" destOrd="0" presId="urn:microsoft.com/office/officeart/2009/3/layout/HorizontalOrganizationChart"/>
    <dgm:cxn modelId="{0AFABABF-918D-4F4C-B089-5411A595E77E}" type="presParOf" srcId="{DA78AF84-C847-4D5A-A4B3-8685271D36B0}" destId="{C3D2D761-290C-4659-AFDD-153EBFC3152D}" srcOrd="1" destOrd="0" presId="urn:microsoft.com/office/officeart/2009/3/layout/HorizontalOrganizationChart"/>
    <dgm:cxn modelId="{8C5DF8C3-82DC-4B7C-BBEE-344BCE060EAA}" type="presParOf" srcId="{DA78AF84-C847-4D5A-A4B3-8685271D36B0}" destId="{4557D984-50ED-4144-A382-2DA822A366DF}" srcOrd="2" destOrd="0" presId="urn:microsoft.com/office/officeart/2009/3/layout/HorizontalOrganizationChart"/>
    <dgm:cxn modelId="{633A8B1B-D760-4D77-9F45-2E3BED0580B8}" type="presParOf" srcId="{5902D5A9-BD07-46FA-89E1-803B2CB72956}" destId="{EF05F9C6-77DB-4B30-B74B-D1359DEFF5F5}" srcOrd="4" destOrd="0" presId="urn:microsoft.com/office/officeart/2009/3/layout/HorizontalOrganizationChart"/>
    <dgm:cxn modelId="{BAC42CB4-6FDB-40C1-A7AA-FC6ED16787A2}" type="presParOf" srcId="{5902D5A9-BD07-46FA-89E1-803B2CB72956}" destId="{16C956E1-56D4-4630-BE7F-55693DA06288}" srcOrd="5" destOrd="0" presId="urn:microsoft.com/office/officeart/2009/3/layout/HorizontalOrganizationChart"/>
    <dgm:cxn modelId="{DAAA2F85-0FFA-4A42-AA0C-E2DF271A59B2}" type="presParOf" srcId="{16C956E1-56D4-4630-BE7F-55693DA06288}" destId="{DE49FA40-6C65-4FF8-9DF5-26CBC25A3C95}" srcOrd="0" destOrd="0" presId="urn:microsoft.com/office/officeart/2009/3/layout/HorizontalOrganizationChart"/>
    <dgm:cxn modelId="{A8E4D2E9-A9BE-4915-8F1A-5D3C67751C56}" type="presParOf" srcId="{DE49FA40-6C65-4FF8-9DF5-26CBC25A3C95}" destId="{60EF3F07-17A5-478A-B0BA-6E6F088AFD12}" srcOrd="0" destOrd="0" presId="urn:microsoft.com/office/officeart/2009/3/layout/HorizontalOrganizationChart"/>
    <dgm:cxn modelId="{99D808B0-3611-423D-BF2B-2FC75069D3F8}" type="presParOf" srcId="{DE49FA40-6C65-4FF8-9DF5-26CBC25A3C95}" destId="{6B21AD56-8736-45D4-99B9-9F3605650DA1}" srcOrd="1" destOrd="0" presId="urn:microsoft.com/office/officeart/2009/3/layout/HorizontalOrganizationChart"/>
    <dgm:cxn modelId="{C42C0A4E-6616-4A0A-BD82-BCE0B17F69BA}" type="presParOf" srcId="{16C956E1-56D4-4630-BE7F-55693DA06288}" destId="{03683C5E-236A-472A-8977-511BB330E60F}" srcOrd="1" destOrd="0" presId="urn:microsoft.com/office/officeart/2009/3/layout/HorizontalOrganizationChart"/>
    <dgm:cxn modelId="{44016CE7-6619-4ADF-B299-3BF56E3B4F8C}" type="presParOf" srcId="{16C956E1-56D4-4630-BE7F-55693DA06288}" destId="{0E047F45-173F-4A19-9495-A49A9E3F073A}" srcOrd="2" destOrd="0" presId="urn:microsoft.com/office/officeart/2009/3/layout/HorizontalOrganizationChart"/>
    <dgm:cxn modelId="{4CDCC833-2360-4206-8C8D-CB083D3BA01C}" type="presParOf" srcId="{8866AD94-8ACD-4E7B-AB7A-EDFD235964E0}" destId="{A5D54381-8801-4442-8657-0923DE05BE2F}" srcOrd="2" destOrd="0" presId="urn:microsoft.com/office/officeart/2009/3/layout/HorizontalOrganizationChart"/>
  </dgm:cxnLst>
  <dgm:bg>
    <a:solidFill>
      <a:schemeClr val="accent4">
        <a:lumMod val="20000"/>
        <a:lumOff val="80000"/>
      </a:schemeClr>
    </a:solidFill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Tiempo y espacio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5E2A2-2F4D-45BB-A243-F249E840390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Lejano e impreciso</a:t>
          </a:r>
        </a:p>
      </dgm:t>
    </dgm:pt>
    <dgm:pt modelId="{87D708E0-16FE-4AA2-8051-ADBF0C566264}" type="par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B9A25D-C4B6-47E4-9323-0952FED71537}" type="sib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691ABD-7AFF-4474-BB57-000A7E755C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Indeterminado o asociado a un lugar</a:t>
          </a:r>
        </a:p>
      </dgm:t>
    </dgm:pt>
    <dgm:pt modelId="{803D2D21-FC79-46C5-A68A-A8A8D232411B}" type="par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B6EB7B-BF4E-4E5A-8582-EF89B36DF194}" type="sib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CD799B-209E-4AEF-B241-C69A6E935123}" type="pres">
      <dgm:prSet presAssocID="{D80725CB-C46D-4D55-9D4C-E9ABDA4F9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66AD94-8ACD-4E7B-AB7A-EDFD235964E0}" type="pres">
      <dgm:prSet presAssocID="{F4D7488F-2824-460B-ACD9-D09376899B3A}" presName="hierRoot1" presStyleCnt="0">
        <dgm:presLayoutVars>
          <dgm:hierBranch val="init"/>
        </dgm:presLayoutVars>
      </dgm:prSet>
      <dgm:spPr/>
    </dgm:pt>
    <dgm:pt modelId="{C5E9FD85-B095-4DEB-B3A2-9599D20C2B27}" type="pres">
      <dgm:prSet presAssocID="{F4D7488F-2824-460B-ACD9-D09376899B3A}" presName="rootComposite1" presStyleCnt="0"/>
      <dgm:spPr/>
    </dgm:pt>
    <dgm:pt modelId="{9A9CB000-EF62-4CC8-91D7-2C58F3550D3E}" type="pres">
      <dgm:prSet presAssocID="{F4D7488F-2824-460B-ACD9-D09376899B3A}" presName="rootText1" presStyleLbl="node0" presStyleIdx="0" presStyleCnt="1">
        <dgm:presLayoutVars>
          <dgm:chPref val="3"/>
        </dgm:presLayoutVars>
      </dgm:prSet>
      <dgm:spPr/>
    </dgm:pt>
    <dgm:pt modelId="{FF77B72F-2732-44DD-A4B2-46B735744478}" type="pres">
      <dgm:prSet presAssocID="{F4D7488F-2824-460B-ACD9-D09376899B3A}" presName="rootConnector1" presStyleLbl="node1" presStyleIdx="0" presStyleCnt="0"/>
      <dgm:spPr/>
    </dgm:pt>
    <dgm:pt modelId="{5902D5A9-BD07-46FA-89E1-803B2CB72956}" type="pres">
      <dgm:prSet presAssocID="{F4D7488F-2824-460B-ACD9-D09376899B3A}" presName="hierChild2" presStyleCnt="0"/>
      <dgm:spPr/>
    </dgm:pt>
    <dgm:pt modelId="{A54648F9-7AB7-49AC-8E70-BDDBAA760763}" type="pres">
      <dgm:prSet presAssocID="{87D708E0-16FE-4AA2-8051-ADBF0C566264}" presName="Name64" presStyleLbl="parChTrans1D2" presStyleIdx="0" presStyleCnt="2"/>
      <dgm:spPr/>
    </dgm:pt>
    <dgm:pt modelId="{46733A3C-A716-43A0-B39C-D851F6BEF823}" type="pres">
      <dgm:prSet presAssocID="{60C5E2A2-2F4D-45BB-A243-F249E8403902}" presName="hierRoot2" presStyleCnt="0">
        <dgm:presLayoutVars>
          <dgm:hierBranch val="init"/>
        </dgm:presLayoutVars>
      </dgm:prSet>
      <dgm:spPr/>
    </dgm:pt>
    <dgm:pt modelId="{DDA7347A-3D7F-4B6F-B4C5-B91A786161DE}" type="pres">
      <dgm:prSet presAssocID="{60C5E2A2-2F4D-45BB-A243-F249E8403902}" presName="rootComposite" presStyleCnt="0"/>
      <dgm:spPr/>
    </dgm:pt>
    <dgm:pt modelId="{09153A71-4405-49D1-9D60-18ED8E3AD702}" type="pres">
      <dgm:prSet presAssocID="{60C5E2A2-2F4D-45BB-A243-F249E8403902}" presName="rootText" presStyleLbl="node2" presStyleIdx="0" presStyleCnt="2">
        <dgm:presLayoutVars>
          <dgm:chPref val="3"/>
        </dgm:presLayoutVars>
      </dgm:prSet>
      <dgm:spPr/>
    </dgm:pt>
    <dgm:pt modelId="{AE47BA4F-D29B-4E8F-89B4-36F50AD6EB98}" type="pres">
      <dgm:prSet presAssocID="{60C5E2A2-2F4D-45BB-A243-F249E8403902}" presName="rootConnector" presStyleLbl="node2" presStyleIdx="0" presStyleCnt="2"/>
      <dgm:spPr/>
    </dgm:pt>
    <dgm:pt modelId="{B2D8FACC-0D72-447F-816E-846A639038DE}" type="pres">
      <dgm:prSet presAssocID="{60C5E2A2-2F4D-45BB-A243-F249E8403902}" presName="hierChild4" presStyleCnt="0"/>
      <dgm:spPr/>
    </dgm:pt>
    <dgm:pt modelId="{A44E499A-320A-4106-8E10-E40829CE443E}" type="pres">
      <dgm:prSet presAssocID="{60C5E2A2-2F4D-45BB-A243-F249E8403902}" presName="hierChild5" presStyleCnt="0"/>
      <dgm:spPr/>
    </dgm:pt>
    <dgm:pt modelId="{EF05F9C6-77DB-4B30-B74B-D1359DEFF5F5}" type="pres">
      <dgm:prSet presAssocID="{803D2D21-FC79-46C5-A68A-A8A8D232411B}" presName="Name64" presStyleLbl="parChTrans1D2" presStyleIdx="1" presStyleCnt="2"/>
      <dgm:spPr/>
    </dgm:pt>
    <dgm:pt modelId="{16C956E1-56D4-4630-BE7F-55693DA06288}" type="pres">
      <dgm:prSet presAssocID="{71691ABD-7AFF-4474-BB57-000A7E755C5B}" presName="hierRoot2" presStyleCnt="0">
        <dgm:presLayoutVars>
          <dgm:hierBranch val="init"/>
        </dgm:presLayoutVars>
      </dgm:prSet>
      <dgm:spPr/>
    </dgm:pt>
    <dgm:pt modelId="{DE49FA40-6C65-4FF8-9DF5-26CBC25A3C95}" type="pres">
      <dgm:prSet presAssocID="{71691ABD-7AFF-4474-BB57-000A7E755C5B}" presName="rootComposite" presStyleCnt="0"/>
      <dgm:spPr/>
    </dgm:pt>
    <dgm:pt modelId="{60EF3F07-17A5-478A-B0BA-6E6F088AFD12}" type="pres">
      <dgm:prSet presAssocID="{71691ABD-7AFF-4474-BB57-000A7E755C5B}" presName="rootText" presStyleLbl="node2" presStyleIdx="1" presStyleCnt="2">
        <dgm:presLayoutVars>
          <dgm:chPref val="3"/>
        </dgm:presLayoutVars>
      </dgm:prSet>
      <dgm:spPr/>
    </dgm:pt>
    <dgm:pt modelId="{6B21AD56-8736-45D4-99B9-9F3605650DA1}" type="pres">
      <dgm:prSet presAssocID="{71691ABD-7AFF-4474-BB57-000A7E755C5B}" presName="rootConnector" presStyleLbl="node2" presStyleIdx="1" presStyleCnt="2"/>
      <dgm:spPr/>
    </dgm:pt>
    <dgm:pt modelId="{03683C5E-236A-472A-8977-511BB330E60F}" type="pres">
      <dgm:prSet presAssocID="{71691ABD-7AFF-4474-BB57-000A7E755C5B}" presName="hierChild4" presStyleCnt="0"/>
      <dgm:spPr/>
    </dgm:pt>
    <dgm:pt modelId="{0E047F45-173F-4A19-9495-A49A9E3F073A}" type="pres">
      <dgm:prSet presAssocID="{71691ABD-7AFF-4474-BB57-000A7E755C5B}" presName="hierChild5" presStyleCnt="0"/>
      <dgm:spPr/>
    </dgm:pt>
    <dgm:pt modelId="{A5D54381-8801-4442-8657-0923DE05BE2F}" type="pres">
      <dgm:prSet presAssocID="{F4D7488F-2824-460B-ACD9-D09376899B3A}" presName="hierChild3" presStyleCnt="0"/>
      <dgm:spPr/>
    </dgm:pt>
  </dgm:ptLst>
  <dgm:cxnLst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9703547B-6CE9-4ECB-9164-4F47E437ACB6}" type="presOf" srcId="{D80725CB-C46D-4D55-9D4C-E9ABDA4F96EF}" destId="{DFCD799B-209E-4AEF-B241-C69A6E935123}" srcOrd="0" destOrd="0" presId="urn:microsoft.com/office/officeart/2009/3/layout/HorizontalOrganizationChart"/>
    <dgm:cxn modelId="{321B630B-BAB9-4D46-B50F-84AA19E2501A}" type="presOf" srcId="{F4D7488F-2824-460B-ACD9-D09376899B3A}" destId="{9A9CB000-EF62-4CC8-91D7-2C58F3550D3E}" srcOrd="0" destOrd="0" presId="urn:microsoft.com/office/officeart/2009/3/layout/HorizontalOrganizationChart"/>
    <dgm:cxn modelId="{795D617A-3D2E-4890-A6BD-3332FF50985E}" srcId="{F4D7488F-2824-460B-ACD9-D09376899B3A}" destId="{71691ABD-7AFF-4474-BB57-000A7E755C5B}" srcOrd="1" destOrd="0" parTransId="{803D2D21-FC79-46C5-A68A-A8A8D232411B}" sibTransId="{13B6EB7B-BF4E-4E5A-8582-EF89B36DF194}"/>
    <dgm:cxn modelId="{4B1B4FD4-B66A-48B2-B030-3D905EFEE88C}" type="presOf" srcId="{87D708E0-16FE-4AA2-8051-ADBF0C566264}" destId="{A54648F9-7AB7-49AC-8E70-BDDBAA760763}" srcOrd="0" destOrd="0" presId="urn:microsoft.com/office/officeart/2009/3/layout/HorizontalOrganizationChart"/>
    <dgm:cxn modelId="{EF934EC2-5701-45D6-A994-1099BB737618}" type="presOf" srcId="{F4D7488F-2824-460B-ACD9-D09376899B3A}" destId="{FF77B72F-2732-44DD-A4B2-46B735744478}" srcOrd="1" destOrd="0" presId="urn:microsoft.com/office/officeart/2009/3/layout/HorizontalOrganizationChart"/>
    <dgm:cxn modelId="{41C23A06-773E-4227-AE6A-4C63C7A1003B}" srcId="{F4D7488F-2824-460B-ACD9-D09376899B3A}" destId="{60C5E2A2-2F4D-45BB-A243-F249E8403902}" srcOrd="0" destOrd="0" parTransId="{87D708E0-16FE-4AA2-8051-ADBF0C566264}" sibTransId="{A7B9A25D-C4B6-47E4-9323-0952FED71537}"/>
    <dgm:cxn modelId="{BF47FA94-B477-4D42-96BD-C840358C5F36}" type="presOf" srcId="{60C5E2A2-2F4D-45BB-A243-F249E8403902}" destId="{AE47BA4F-D29B-4E8F-89B4-36F50AD6EB98}" srcOrd="1" destOrd="0" presId="urn:microsoft.com/office/officeart/2009/3/layout/HorizontalOrganizationChart"/>
    <dgm:cxn modelId="{A2CD3B89-EC3A-4C56-BCED-760BD7766B5A}" type="presOf" srcId="{71691ABD-7AFF-4474-BB57-000A7E755C5B}" destId="{6B21AD56-8736-45D4-99B9-9F3605650DA1}" srcOrd="1" destOrd="0" presId="urn:microsoft.com/office/officeart/2009/3/layout/HorizontalOrganizationChart"/>
    <dgm:cxn modelId="{3B020B7A-FDB6-4CD9-8596-E9363A952AD3}" type="presOf" srcId="{71691ABD-7AFF-4474-BB57-000A7E755C5B}" destId="{60EF3F07-17A5-478A-B0BA-6E6F088AFD12}" srcOrd="0" destOrd="0" presId="urn:microsoft.com/office/officeart/2009/3/layout/HorizontalOrganizationChart"/>
    <dgm:cxn modelId="{180342D8-D1CF-4459-9516-D0F7AFC79F21}" type="presOf" srcId="{60C5E2A2-2F4D-45BB-A243-F249E8403902}" destId="{09153A71-4405-49D1-9D60-18ED8E3AD702}" srcOrd="0" destOrd="0" presId="urn:microsoft.com/office/officeart/2009/3/layout/HorizontalOrganizationChart"/>
    <dgm:cxn modelId="{109C4569-BD10-43BB-A0F6-C07E42AC8A98}" type="presOf" srcId="{803D2D21-FC79-46C5-A68A-A8A8D232411B}" destId="{EF05F9C6-77DB-4B30-B74B-D1359DEFF5F5}" srcOrd="0" destOrd="0" presId="urn:microsoft.com/office/officeart/2009/3/layout/HorizontalOrganizationChart"/>
    <dgm:cxn modelId="{59B6B0C0-4977-42BA-9C7B-3BAB68C48D1D}" type="presParOf" srcId="{DFCD799B-209E-4AEF-B241-C69A6E935123}" destId="{8866AD94-8ACD-4E7B-AB7A-EDFD235964E0}" srcOrd="0" destOrd="0" presId="urn:microsoft.com/office/officeart/2009/3/layout/HorizontalOrganizationChart"/>
    <dgm:cxn modelId="{D53F95D7-7683-48B6-86A6-E2A1813D1EAE}" type="presParOf" srcId="{8866AD94-8ACD-4E7B-AB7A-EDFD235964E0}" destId="{C5E9FD85-B095-4DEB-B3A2-9599D20C2B27}" srcOrd="0" destOrd="0" presId="urn:microsoft.com/office/officeart/2009/3/layout/HorizontalOrganizationChart"/>
    <dgm:cxn modelId="{87B53E0C-CEDE-44EB-8D47-CC35AE6CFADB}" type="presParOf" srcId="{C5E9FD85-B095-4DEB-B3A2-9599D20C2B27}" destId="{9A9CB000-EF62-4CC8-91D7-2C58F3550D3E}" srcOrd="0" destOrd="0" presId="urn:microsoft.com/office/officeart/2009/3/layout/HorizontalOrganizationChart"/>
    <dgm:cxn modelId="{92600802-99FD-467F-B2E5-2BCAFCE412CD}" type="presParOf" srcId="{C5E9FD85-B095-4DEB-B3A2-9599D20C2B27}" destId="{FF77B72F-2732-44DD-A4B2-46B735744478}" srcOrd="1" destOrd="0" presId="urn:microsoft.com/office/officeart/2009/3/layout/HorizontalOrganizationChart"/>
    <dgm:cxn modelId="{49D370BB-8FFC-4840-9649-2CE71E84B411}" type="presParOf" srcId="{8866AD94-8ACD-4E7B-AB7A-EDFD235964E0}" destId="{5902D5A9-BD07-46FA-89E1-803B2CB72956}" srcOrd="1" destOrd="0" presId="urn:microsoft.com/office/officeart/2009/3/layout/HorizontalOrganizationChart"/>
    <dgm:cxn modelId="{71C32CDE-02A8-4885-84F0-A38D6418DD6B}" type="presParOf" srcId="{5902D5A9-BD07-46FA-89E1-803B2CB72956}" destId="{A54648F9-7AB7-49AC-8E70-BDDBAA760763}" srcOrd="0" destOrd="0" presId="urn:microsoft.com/office/officeart/2009/3/layout/HorizontalOrganizationChart"/>
    <dgm:cxn modelId="{10D05D69-0D14-4C4F-AC2F-5A0BF42B0772}" type="presParOf" srcId="{5902D5A9-BD07-46FA-89E1-803B2CB72956}" destId="{46733A3C-A716-43A0-B39C-D851F6BEF823}" srcOrd="1" destOrd="0" presId="urn:microsoft.com/office/officeart/2009/3/layout/HorizontalOrganizationChart"/>
    <dgm:cxn modelId="{260115ED-3EAC-45A9-9072-AFAE8929D37D}" type="presParOf" srcId="{46733A3C-A716-43A0-B39C-D851F6BEF823}" destId="{DDA7347A-3D7F-4B6F-B4C5-B91A786161DE}" srcOrd="0" destOrd="0" presId="urn:microsoft.com/office/officeart/2009/3/layout/HorizontalOrganizationChart"/>
    <dgm:cxn modelId="{7E0C8075-280E-430F-A47A-190DE48D5B13}" type="presParOf" srcId="{DDA7347A-3D7F-4B6F-B4C5-B91A786161DE}" destId="{09153A71-4405-49D1-9D60-18ED8E3AD702}" srcOrd="0" destOrd="0" presId="urn:microsoft.com/office/officeart/2009/3/layout/HorizontalOrganizationChart"/>
    <dgm:cxn modelId="{003FA6AA-9F19-4591-AE86-9B3B439FFF4A}" type="presParOf" srcId="{DDA7347A-3D7F-4B6F-B4C5-B91A786161DE}" destId="{AE47BA4F-D29B-4E8F-89B4-36F50AD6EB98}" srcOrd="1" destOrd="0" presId="urn:microsoft.com/office/officeart/2009/3/layout/HorizontalOrganizationChart"/>
    <dgm:cxn modelId="{AACA76E8-7804-4BFB-AB62-50F7830C4943}" type="presParOf" srcId="{46733A3C-A716-43A0-B39C-D851F6BEF823}" destId="{B2D8FACC-0D72-447F-816E-846A639038DE}" srcOrd="1" destOrd="0" presId="urn:microsoft.com/office/officeart/2009/3/layout/HorizontalOrganizationChart"/>
    <dgm:cxn modelId="{D6ACA03D-AE7C-4782-9815-6878178C0F49}" type="presParOf" srcId="{46733A3C-A716-43A0-B39C-D851F6BEF823}" destId="{A44E499A-320A-4106-8E10-E40829CE443E}" srcOrd="2" destOrd="0" presId="urn:microsoft.com/office/officeart/2009/3/layout/HorizontalOrganizationChart"/>
    <dgm:cxn modelId="{633A8B1B-D760-4D77-9F45-2E3BED0580B8}" type="presParOf" srcId="{5902D5A9-BD07-46FA-89E1-803B2CB72956}" destId="{EF05F9C6-77DB-4B30-B74B-D1359DEFF5F5}" srcOrd="2" destOrd="0" presId="urn:microsoft.com/office/officeart/2009/3/layout/HorizontalOrganizationChart"/>
    <dgm:cxn modelId="{BAC42CB4-6FDB-40C1-A7AA-FC6ED16787A2}" type="presParOf" srcId="{5902D5A9-BD07-46FA-89E1-803B2CB72956}" destId="{16C956E1-56D4-4630-BE7F-55693DA06288}" srcOrd="3" destOrd="0" presId="urn:microsoft.com/office/officeart/2009/3/layout/HorizontalOrganizationChart"/>
    <dgm:cxn modelId="{DAAA2F85-0FFA-4A42-AA0C-E2DF271A59B2}" type="presParOf" srcId="{16C956E1-56D4-4630-BE7F-55693DA06288}" destId="{DE49FA40-6C65-4FF8-9DF5-26CBC25A3C95}" srcOrd="0" destOrd="0" presId="urn:microsoft.com/office/officeart/2009/3/layout/HorizontalOrganizationChart"/>
    <dgm:cxn modelId="{A8E4D2E9-A9BE-4915-8F1A-5D3C67751C56}" type="presParOf" srcId="{DE49FA40-6C65-4FF8-9DF5-26CBC25A3C95}" destId="{60EF3F07-17A5-478A-B0BA-6E6F088AFD12}" srcOrd="0" destOrd="0" presId="urn:microsoft.com/office/officeart/2009/3/layout/HorizontalOrganizationChart"/>
    <dgm:cxn modelId="{99D808B0-3611-423D-BF2B-2FC75069D3F8}" type="presParOf" srcId="{DE49FA40-6C65-4FF8-9DF5-26CBC25A3C95}" destId="{6B21AD56-8736-45D4-99B9-9F3605650DA1}" srcOrd="1" destOrd="0" presId="urn:microsoft.com/office/officeart/2009/3/layout/HorizontalOrganizationChart"/>
    <dgm:cxn modelId="{C42C0A4E-6616-4A0A-BD82-BCE0B17F69BA}" type="presParOf" srcId="{16C956E1-56D4-4630-BE7F-55693DA06288}" destId="{03683C5E-236A-472A-8977-511BB330E60F}" srcOrd="1" destOrd="0" presId="urn:microsoft.com/office/officeart/2009/3/layout/HorizontalOrganizationChart"/>
    <dgm:cxn modelId="{44016CE7-6619-4ADF-B299-3BF56E3B4F8C}" type="presParOf" srcId="{16C956E1-56D4-4630-BE7F-55693DA06288}" destId="{0E047F45-173F-4A19-9495-A49A9E3F073A}" srcOrd="2" destOrd="0" presId="urn:microsoft.com/office/officeart/2009/3/layout/HorizontalOrganizationChart"/>
    <dgm:cxn modelId="{4CDCC833-2360-4206-8C8D-CB083D3BA01C}" type="presParOf" srcId="{8866AD94-8ACD-4E7B-AB7A-EDFD235964E0}" destId="{A5D54381-8801-4442-8657-0923DE05BE2F}" srcOrd="2" destOrd="0" presId="urn:microsoft.com/office/officeart/2009/3/layout/HorizontalOrganizationChart"/>
  </dgm:cxnLst>
  <dgm:bg>
    <a:solidFill>
      <a:schemeClr val="accent4">
        <a:lumMod val="60000"/>
        <a:lumOff val="4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Personajes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DFC69-749D-4942-85DD-8F3A3A1F4ACE}" type="asst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Dioses o semidioses</a:t>
          </a:r>
        </a:p>
      </dgm:t>
    </dgm:pt>
    <dgm:pt modelId="{55E2AEFC-AEA3-49C7-9B10-88D01BB8DF15}" type="par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325F09-2A8D-458E-BC7D-99DBF0AC880E}" type="sib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5E2A2-2F4D-45BB-A243-F249E840390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Animales</a:t>
          </a:r>
        </a:p>
      </dgm:t>
    </dgm:pt>
    <dgm:pt modelId="{87D708E0-16FE-4AA2-8051-ADBF0C566264}" type="par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B9A25D-C4B6-47E4-9323-0952FED71537}" type="sib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691ABD-7AFF-4474-BB57-000A7E755C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Gigantes</a:t>
          </a:r>
        </a:p>
      </dgm:t>
    </dgm:pt>
    <dgm:pt modelId="{803D2D21-FC79-46C5-A68A-A8A8D232411B}" type="par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B6EB7B-BF4E-4E5A-8582-EF89B36DF194}" type="sib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6C6424-43D2-47FD-8612-59DFF56C72E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Monstruos</a:t>
          </a:r>
        </a:p>
      </dgm:t>
    </dgm:pt>
    <dgm:pt modelId="{DC30C933-0E5B-4F03-9E83-3B8AAE09D0EF}" type="sib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EBF7F3-04FC-4B5E-B789-CE8ADDDC1C45}" type="par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7A141C-A3C2-4CC7-A139-1890A38DCB83}" type="pres">
      <dgm:prSet presAssocID="{D80725CB-C46D-4D55-9D4C-E9ABDA4F96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53475E-3B80-4E49-8342-8C291E2D948F}" type="pres">
      <dgm:prSet presAssocID="{F4D7488F-2824-460B-ACD9-D09376899B3A}" presName="root1" presStyleCnt="0"/>
      <dgm:spPr/>
    </dgm:pt>
    <dgm:pt modelId="{BE1EF047-D14E-447F-9A63-03D5E176EF62}" type="pres">
      <dgm:prSet presAssocID="{F4D7488F-2824-460B-ACD9-D09376899B3A}" presName="LevelOneTextNode" presStyleLbl="node0" presStyleIdx="0" presStyleCnt="1" custAng="5400000" custScaleY="78030" custLinFactX="-76785" custLinFactNeighborX="-100000" custLinFactNeighborY="919">
        <dgm:presLayoutVars>
          <dgm:chPref val="3"/>
        </dgm:presLayoutVars>
      </dgm:prSet>
      <dgm:spPr/>
    </dgm:pt>
    <dgm:pt modelId="{5AA890CF-64FC-4B44-A2A7-13CBD215751E}" type="pres">
      <dgm:prSet presAssocID="{F4D7488F-2824-460B-ACD9-D09376899B3A}" presName="level2hierChild" presStyleCnt="0"/>
      <dgm:spPr/>
    </dgm:pt>
    <dgm:pt modelId="{C38318CA-5ED9-4F94-9DD5-3D181A64FAC3}" type="pres">
      <dgm:prSet presAssocID="{55E2AEFC-AEA3-49C7-9B10-88D01BB8DF15}" presName="conn2-1" presStyleLbl="parChTrans1D2" presStyleIdx="0" presStyleCnt="4"/>
      <dgm:spPr/>
    </dgm:pt>
    <dgm:pt modelId="{3C2F491C-4BC8-4FE4-89B3-F8CFBA9FC7CB}" type="pres">
      <dgm:prSet presAssocID="{55E2AEFC-AEA3-49C7-9B10-88D01BB8DF15}" presName="connTx" presStyleLbl="parChTrans1D2" presStyleIdx="0" presStyleCnt="4"/>
      <dgm:spPr/>
    </dgm:pt>
    <dgm:pt modelId="{64FCF9CE-FD46-4AE0-A832-3F64F48D2E8A}" type="pres">
      <dgm:prSet presAssocID="{C38DFC69-749D-4942-85DD-8F3A3A1F4ACE}" presName="root2" presStyleCnt="0"/>
      <dgm:spPr/>
    </dgm:pt>
    <dgm:pt modelId="{292ABD63-328E-48B3-9E5F-65A513BF047D}" type="pres">
      <dgm:prSet presAssocID="{C38DFC69-749D-4942-85DD-8F3A3A1F4ACE}" presName="LevelTwoTextNode" presStyleLbl="asst1" presStyleIdx="0" presStyleCnt="1" custScaleX="164294" custLinFactNeighborX="49253" custLinFactNeighborY="38">
        <dgm:presLayoutVars>
          <dgm:chPref val="3"/>
        </dgm:presLayoutVars>
      </dgm:prSet>
      <dgm:spPr/>
    </dgm:pt>
    <dgm:pt modelId="{A0935957-C516-4C4A-934D-675C1CBC6B9A}" type="pres">
      <dgm:prSet presAssocID="{C38DFC69-749D-4942-85DD-8F3A3A1F4ACE}" presName="level3hierChild" presStyleCnt="0"/>
      <dgm:spPr/>
    </dgm:pt>
    <dgm:pt modelId="{ABDAD4EB-1287-4C1E-8DD7-66C1C89A7BC5}" type="pres">
      <dgm:prSet presAssocID="{87D708E0-16FE-4AA2-8051-ADBF0C566264}" presName="conn2-1" presStyleLbl="parChTrans1D2" presStyleIdx="1" presStyleCnt="4"/>
      <dgm:spPr/>
    </dgm:pt>
    <dgm:pt modelId="{FA95FCF0-37A9-4979-B3E7-4C6D4FD581F0}" type="pres">
      <dgm:prSet presAssocID="{87D708E0-16FE-4AA2-8051-ADBF0C566264}" presName="connTx" presStyleLbl="parChTrans1D2" presStyleIdx="1" presStyleCnt="4"/>
      <dgm:spPr/>
    </dgm:pt>
    <dgm:pt modelId="{98D8CEA9-73B0-4ED9-9FF0-F016E6ADD919}" type="pres">
      <dgm:prSet presAssocID="{60C5E2A2-2F4D-45BB-A243-F249E8403902}" presName="root2" presStyleCnt="0"/>
      <dgm:spPr/>
    </dgm:pt>
    <dgm:pt modelId="{B9442185-42AB-4F4A-B2C4-829DE0E0479B}" type="pres">
      <dgm:prSet presAssocID="{60C5E2A2-2F4D-45BB-A243-F249E8403902}" presName="LevelTwoTextNode" presStyleLbl="node2" presStyleIdx="0" presStyleCnt="3" custScaleX="166237" custLinFactNeighborX="49253" custLinFactNeighborY="-12748">
        <dgm:presLayoutVars>
          <dgm:chPref val="3"/>
        </dgm:presLayoutVars>
      </dgm:prSet>
      <dgm:spPr/>
    </dgm:pt>
    <dgm:pt modelId="{8AE32180-F165-4189-BB87-9E3C37AF946C}" type="pres">
      <dgm:prSet presAssocID="{60C5E2A2-2F4D-45BB-A243-F249E8403902}" presName="level3hierChild" presStyleCnt="0"/>
      <dgm:spPr/>
    </dgm:pt>
    <dgm:pt modelId="{08BCC9B9-42A2-4EBD-977C-120395D5C64A}" type="pres">
      <dgm:prSet presAssocID="{90EBF7F3-04FC-4B5E-B789-CE8ADDDC1C45}" presName="conn2-1" presStyleLbl="parChTrans1D2" presStyleIdx="2" presStyleCnt="4"/>
      <dgm:spPr/>
    </dgm:pt>
    <dgm:pt modelId="{4E19AAF0-84B8-48A4-88B1-63C13647FF9F}" type="pres">
      <dgm:prSet presAssocID="{90EBF7F3-04FC-4B5E-B789-CE8ADDDC1C45}" presName="connTx" presStyleLbl="parChTrans1D2" presStyleIdx="2" presStyleCnt="4"/>
      <dgm:spPr/>
    </dgm:pt>
    <dgm:pt modelId="{BBA56C82-5651-43BF-AF70-D87A80F644F5}" type="pres">
      <dgm:prSet presAssocID="{B86C6424-43D2-47FD-8612-59DFF56C72ED}" presName="root2" presStyleCnt="0"/>
      <dgm:spPr/>
    </dgm:pt>
    <dgm:pt modelId="{8184C3EE-BFDA-4EAD-9786-C82620AB9F67}" type="pres">
      <dgm:prSet presAssocID="{B86C6424-43D2-47FD-8612-59DFF56C72ED}" presName="LevelTwoTextNode" presStyleLbl="node2" presStyleIdx="1" presStyleCnt="3" custScaleX="164294" custLinFactNeighborX="49253" custLinFactNeighborY="-12500">
        <dgm:presLayoutVars>
          <dgm:chPref val="3"/>
        </dgm:presLayoutVars>
      </dgm:prSet>
      <dgm:spPr/>
    </dgm:pt>
    <dgm:pt modelId="{F692319B-CE9C-4B8C-97DC-62869B31FE38}" type="pres">
      <dgm:prSet presAssocID="{B86C6424-43D2-47FD-8612-59DFF56C72ED}" presName="level3hierChild" presStyleCnt="0"/>
      <dgm:spPr/>
    </dgm:pt>
    <dgm:pt modelId="{D38EC5B6-6E0A-4373-8D70-DB7F61BA10D7}" type="pres">
      <dgm:prSet presAssocID="{803D2D21-FC79-46C5-A68A-A8A8D232411B}" presName="conn2-1" presStyleLbl="parChTrans1D2" presStyleIdx="3" presStyleCnt="4"/>
      <dgm:spPr/>
    </dgm:pt>
    <dgm:pt modelId="{00A84286-A781-4288-9519-8CB82B9DA29F}" type="pres">
      <dgm:prSet presAssocID="{803D2D21-FC79-46C5-A68A-A8A8D232411B}" presName="connTx" presStyleLbl="parChTrans1D2" presStyleIdx="3" presStyleCnt="4"/>
      <dgm:spPr/>
    </dgm:pt>
    <dgm:pt modelId="{7DDE8157-8963-4190-A8AC-BDB7BFF6970C}" type="pres">
      <dgm:prSet presAssocID="{71691ABD-7AFF-4474-BB57-000A7E755C5B}" presName="root2" presStyleCnt="0"/>
      <dgm:spPr/>
    </dgm:pt>
    <dgm:pt modelId="{8FE5F215-CFD5-493F-9AB4-66F45D9279EC}" type="pres">
      <dgm:prSet presAssocID="{71691ABD-7AFF-4474-BB57-000A7E755C5B}" presName="LevelTwoTextNode" presStyleLbl="node2" presStyleIdx="2" presStyleCnt="3" custScaleX="164458" custLinFactNeighborX="49253" custLinFactNeighborY="-28684">
        <dgm:presLayoutVars>
          <dgm:chPref val="3"/>
        </dgm:presLayoutVars>
      </dgm:prSet>
      <dgm:spPr/>
    </dgm:pt>
    <dgm:pt modelId="{A784BFAC-9BE2-414E-A713-A7234C642362}" type="pres">
      <dgm:prSet presAssocID="{71691ABD-7AFF-4474-BB57-000A7E755C5B}" presName="level3hierChild" presStyleCnt="0"/>
      <dgm:spPr/>
    </dgm:pt>
  </dgm:ptLst>
  <dgm:cxnLst>
    <dgm:cxn modelId="{A3B036B2-65D5-4556-BC8C-B2E6F43116CB}" type="presOf" srcId="{87D708E0-16FE-4AA2-8051-ADBF0C566264}" destId="{FA95FCF0-37A9-4979-B3E7-4C6D4FD581F0}" srcOrd="1" destOrd="0" presId="urn:microsoft.com/office/officeart/2008/layout/HorizontalMultiLevelHierarchy"/>
    <dgm:cxn modelId="{19BC1684-F366-48DC-8510-7621596039FA}" srcId="{F4D7488F-2824-460B-ACD9-D09376899B3A}" destId="{C38DFC69-749D-4942-85DD-8F3A3A1F4ACE}" srcOrd="0" destOrd="0" parTransId="{55E2AEFC-AEA3-49C7-9B10-88D01BB8DF15}" sibTransId="{24325F09-2A8D-458E-BC7D-99DBF0AC880E}"/>
    <dgm:cxn modelId="{A846A328-6744-4F2E-9D4B-F32F1DD9BA95}" type="presOf" srcId="{60C5E2A2-2F4D-45BB-A243-F249E8403902}" destId="{B9442185-42AB-4F4A-B2C4-829DE0E0479B}" srcOrd="0" destOrd="0" presId="urn:microsoft.com/office/officeart/2008/layout/HorizontalMultiLevelHierarchy"/>
    <dgm:cxn modelId="{EE5EBD7C-DF75-456A-9114-3C89B87831C4}" type="presOf" srcId="{90EBF7F3-04FC-4B5E-B789-CE8ADDDC1C45}" destId="{4E19AAF0-84B8-48A4-88B1-63C13647FF9F}" srcOrd="1" destOrd="0" presId="urn:microsoft.com/office/officeart/2008/layout/HorizontalMultiLevelHierarchy"/>
    <dgm:cxn modelId="{DF00CACF-990C-46D6-AAC9-7C5005B2B5BF}" type="presOf" srcId="{71691ABD-7AFF-4474-BB57-000A7E755C5B}" destId="{8FE5F215-CFD5-493F-9AB4-66F45D9279EC}" srcOrd="0" destOrd="0" presId="urn:microsoft.com/office/officeart/2008/layout/HorizontalMultiLevelHierarchy"/>
    <dgm:cxn modelId="{6F28EDE0-496A-442D-BDA2-E1CFE4703EC2}" type="presOf" srcId="{90EBF7F3-04FC-4B5E-B789-CE8ADDDC1C45}" destId="{08BCC9B9-42A2-4EBD-977C-120395D5C64A}" srcOrd="0" destOrd="0" presId="urn:microsoft.com/office/officeart/2008/layout/HorizontalMultiLevelHierarchy"/>
    <dgm:cxn modelId="{88A1BBC4-058D-4E84-A786-D6677A683E8F}" type="presOf" srcId="{55E2AEFC-AEA3-49C7-9B10-88D01BB8DF15}" destId="{3C2F491C-4BC8-4FE4-89B3-F8CFBA9FC7CB}" srcOrd="1" destOrd="0" presId="urn:microsoft.com/office/officeart/2008/layout/HorizontalMultiLevelHierarchy"/>
    <dgm:cxn modelId="{925DC7AB-226D-4D4F-B37E-A2B028A03C4B}" type="presOf" srcId="{F4D7488F-2824-460B-ACD9-D09376899B3A}" destId="{BE1EF047-D14E-447F-9A63-03D5E176EF62}" srcOrd="0" destOrd="0" presId="urn:microsoft.com/office/officeart/2008/layout/HorizontalMultiLevelHierarchy"/>
    <dgm:cxn modelId="{BA91AA01-F3E7-4EDB-BA57-97A9C0C7334B}" type="presOf" srcId="{803D2D21-FC79-46C5-A68A-A8A8D232411B}" destId="{D38EC5B6-6E0A-4373-8D70-DB7F61BA10D7}" srcOrd="0" destOrd="0" presId="urn:microsoft.com/office/officeart/2008/layout/HorizontalMultiLevelHierarchy"/>
    <dgm:cxn modelId="{795D617A-3D2E-4890-A6BD-3332FF50985E}" srcId="{F4D7488F-2824-460B-ACD9-D09376899B3A}" destId="{71691ABD-7AFF-4474-BB57-000A7E755C5B}" srcOrd="3" destOrd="0" parTransId="{803D2D21-FC79-46C5-A68A-A8A8D232411B}" sibTransId="{13B6EB7B-BF4E-4E5A-8582-EF89B36DF194}"/>
    <dgm:cxn modelId="{57875AE2-E218-4020-BF18-D68ECACA0120}" type="presOf" srcId="{B86C6424-43D2-47FD-8612-59DFF56C72ED}" destId="{8184C3EE-BFDA-4EAD-9786-C82620AB9F67}" srcOrd="0" destOrd="0" presId="urn:microsoft.com/office/officeart/2008/layout/HorizontalMultiLevelHierarchy"/>
    <dgm:cxn modelId="{0A9988B9-DFE2-4465-85AF-1F2184059B78}" srcId="{F4D7488F-2824-460B-ACD9-D09376899B3A}" destId="{B86C6424-43D2-47FD-8612-59DFF56C72ED}" srcOrd="2" destOrd="0" parTransId="{90EBF7F3-04FC-4B5E-B789-CE8ADDDC1C45}" sibTransId="{DC30C933-0E5B-4F03-9E83-3B8AAE09D0EF}"/>
    <dgm:cxn modelId="{41C23A06-773E-4227-AE6A-4C63C7A1003B}" srcId="{F4D7488F-2824-460B-ACD9-D09376899B3A}" destId="{60C5E2A2-2F4D-45BB-A243-F249E8403902}" srcOrd="1" destOrd="0" parTransId="{87D708E0-16FE-4AA2-8051-ADBF0C566264}" sibTransId="{A7B9A25D-C4B6-47E4-9323-0952FED71537}"/>
    <dgm:cxn modelId="{72BB5D2E-66A9-4C99-A8BD-4DBAE4614BA7}" type="presOf" srcId="{55E2AEFC-AEA3-49C7-9B10-88D01BB8DF15}" destId="{C38318CA-5ED9-4F94-9DD5-3D181A64FAC3}" srcOrd="0" destOrd="0" presId="urn:microsoft.com/office/officeart/2008/layout/HorizontalMultiLevelHierarchy"/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076C756C-E92C-4845-BE31-30C929611564}" type="presOf" srcId="{87D708E0-16FE-4AA2-8051-ADBF0C566264}" destId="{ABDAD4EB-1287-4C1E-8DD7-66C1C89A7BC5}" srcOrd="0" destOrd="0" presId="urn:microsoft.com/office/officeart/2008/layout/HorizontalMultiLevelHierarchy"/>
    <dgm:cxn modelId="{2704403D-3BFC-4B8B-BD2A-8510B31FA71D}" type="presOf" srcId="{C38DFC69-749D-4942-85DD-8F3A3A1F4ACE}" destId="{292ABD63-328E-48B3-9E5F-65A513BF047D}" srcOrd="0" destOrd="0" presId="urn:microsoft.com/office/officeart/2008/layout/HorizontalMultiLevelHierarchy"/>
    <dgm:cxn modelId="{0BBBC8B7-354F-442F-BFF8-B4461690C06A}" type="presOf" srcId="{803D2D21-FC79-46C5-A68A-A8A8D232411B}" destId="{00A84286-A781-4288-9519-8CB82B9DA29F}" srcOrd="1" destOrd="0" presId="urn:microsoft.com/office/officeart/2008/layout/HorizontalMultiLevelHierarchy"/>
    <dgm:cxn modelId="{AED9383E-7858-43B7-9EA2-D93B3BC7A7A8}" type="presOf" srcId="{D80725CB-C46D-4D55-9D4C-E9ABDA4F96EF}" destId="{7E7A141C-A3C2-4CC7-A139-1890A38DCB83}" srcOrd="0" destOrd="0" presId="urn:microsoft.com/office/officeart/2008/layout/HorizontalMultiLevelHierarchy"/>
    <dgm:cxn modelId="{18C0C180-D60D-4A7A-BAF5-8EF3E6B63844}" type="presParOf" srcId="{7E7A141C-A3C2-4CC7-A139-1890A38DCB83}" destId="{FA53475E-3B80-4E49-8342-8C291E2D948F}" srcOrd="0" destOrd="0" presId="urn:microsoft.com/office/officeart/2008/layout/HorizontalMultiLevelHierarchy"/>
    <dgm:cxn modelId="{6CDE1E93-553E-47DD-9B2F-73E07B9F6F08}" type="presParOf" srcId="{FA53475E-3B80-4E49-8342-8C291E2D948F}" destId="{BE1EF047-D14E-447F-9A63-03D5E176EF62}" srcOrd="0" destOrd="0" presId="urn:microsoft.com/office/officeart/2008/layout/HorizontalMultiLevelHierarchy"/>
    <dgm:cxn modelId="{3E3CE1F6-F0B2-47F8-AE21-BB7FC75A957C}" type="presParOf" srcId="{FA53475E-3B80-4E49-8342-8C291E2D948F}" destId="{5AA890CF-64FC-4B44-A2A7-13CBD215751E}" srcOrd="1" destOrd="0" presId="urn:microsoft.com/office/officeart/2008/layout/HorizontalMultiLevelHierarchy"/>
    <dgm:cxn modelId="{5A23887A-E56A-4896-ACEB-F2966C0FE2CD}" type="presParOf" srcId="{5AA890CF-64FC-4B44-A2A7-13CBD215751E}" destId="{C38318CA-5ED9-4F94-9DD5-3D181A64FAC3}" srcOrd="0" destOrd="0" presId="urn:microsoft.com/office/officeart/2008/layout/HorizontalMultiLevelHierarchy"/>
    <dgm:cxn modelId="{E47D4E34-812F-4556-ACBF-CAB348DFA908}" type="presParOf" srcId="{C38318CA-5ED9-4F94-9DD5-3D181A64FAC3}" destId="{3C2F491C-4BC8-4FE4-89B3-F8CFBA9FC7CB}" srcOrd="0" destOrd="0" presId="urn:microsoft.com/office/officeart/2008/layout/HorizontalMultiLevelHierarchy"/>
    <dgm:cxn modelId="{33016A0C-AF69-4730-8E78-8086D44BFAE3}" type="presParOf" srcId="{5AA890CF-64FC-4B44-A2A7-13CBD215751E}" destId="{64FCF9CE-FD46-4AE0-A832-3F64F48D2E8A}" srcOrd="1" destOrd="0" presId="urn:microsoft.com/office/officeart/2008/layout/HorizontalMultiLevelHierarchy"/>
    <dgm:cxn modelId="{5D80D130-B1B3-4452-9F07-10EAF5D18E0D}" type="presParOf" srcId="{64FCF9CE-FD46-4AE0-A832-3F64F48D2E8A}" destId="{292ABD63-328E-48B3-9E5F-65A513BF047D}" srcOrd="0" destOrd="0" presId="urn:microsoft.com/office/officeart/2008/layout/HorizontalMultiLevelHierarchy"/>
    <dgm:cxn modelId="{7EE7490A-ECAA-48A8-8671-CA0BF7CBB5D3}" type="presParOf" srcId="{64FCF9CE-FD46-4AE0-A832-3F64F48D2E8A}" destId="{A0935957-C516-4C4A-934D-675C1CBC6B9A}" srcOrd="1" destOrd="0" presId="urn:microsoft.com/office/officeart/2008/layout/HorizontalMultiLevelHierarchy"/>
    <dgm:cxn modelId="{D1AB076E-EE94-4F2A-AEE5-4F36526BB2B9}" type="presParOf" srcId="{5AA890CF-64FC-4B44-A2A7-13CBD215751E}" destId="{ABDAD4EB-1287-4C1E-8DD7-66C1C89A7BC5}" srcOrd="2" destOrd="0" presId="urn:microsoft.com/office/officeart/2008/layout/HorizontalMultiLevelHierarchy"/>
    <dgm:cxn modelId="{DF14F4DD-1653-4672-884A-0A0D6009E8F4}" type="presParOf" srcId="{ABDAD4EB-1287-4C1E-8DD7-66C1C89A7BC5}" destId="{FA95FCF0-37A9-4979-B3E7-4C6D4FD581F0}" srcOrd="0" destOrd="0" presId="urn:microsoft.com/office/officeart/2008/layout/HorizontalMultiLevelHierarchy"/>
    <dgm:cxn modelId="{9045615D-B821-4E20-AB86-5DA10EE1D2D6}" type="presParOf" srcId="{5AA890CF-64FC-4B44-A2A7-13CBD215751E}" destId="{98D8CEA9-73B0-4ED9-9FF0-F016E6ADD919}" srcOrd="3" destOrd="0" presId="urn:microsoft.com/office/officeart/2008/layout/HorizontalMultiLevelHierarchy"/>
    <dgm:cxn modelId="{EFCFAB1F-44C5-483B-B046-53E292CBCCE8}" type="presParOf" srcId="{98D8CEA9-73B0-4ED9-9FF0-F016E6ADD919}" destId="{B9442185-42AB-4F4A-B2C4-829DE0E0479B}" srcOrd="0" destOrd="0" presId="urn:microsoft.com/office/officeart/2008/layout/HorizontalMultiLevelHierarchy"/>
    <dgm:cxn modelId="{86FE30D1-131E-40ED-B9E4-32987C5971A5}" type="presParOf" srcId="{98D8CEA9-73B0-4ED9-9FF0-F016E6ADD919}" destId="{8AE32180-F165-4189-BB87-9E3C37AF946C}" srcOrd="1" destOrd="0" presId="urn:microsoft.com/office/officeart/2008/layout/HorizontalMultiLevelHierarchy"/>
    <dgm:cxn modelId="{79574482-F281-411A-9386-1BFA607A906C}" type="presParOf" srcId="{5AA890CF-64FC-4B44-A2A7-13CBD215751E}" destId="{08BCC9B9-42A2-4EBD-977C-120395D5C64A}" srcOrd="4" destOrd="0" presId="urn:microsoft.com/office/officeart/2008/layout/HorizontalMultiLevelHierarchy"/>
    <dgm:cxn modelId="{94FB0683-57E1-47E9-AC04-B9904B8A92DB}" type="presParOf" srcId="{08BCC9B9-42A2-4EBD-977C-120395D5C64A}" destId="{4E19AAF0-84B8-48A4-88B1-63C13647FF9F}" srcOrd="0" destOrd="0" presId="urn:microsoft.com/office/officeart/2008/layout/HorizontalMultiLevelHierarchy"/>
    <dgm:cxn modelId="{2B1A74E4-0036-49F7-9E11-DAF4B837F3FC}" type="presParOf" srcId="{5AA890CF-64FC-4B44-A2A7-13CBD215751E}" destId="{BBA56C82-5651-43BF-AF70-D87A80F644F5}" srcOrd="5" destOrd="0" presId="urn:microsoft.com/office/officeart/2008/layout/HorizontalMultiLevelHierarchy"/>
    <dgm:cxn modelId="{C1292701-AD86-4D09-BF26-033221B70142}" type="presParOf" srcId="{BBA56C82-5651-43BF-AF70-D87A80F644F5}" destId="{8184C3EE-BFDA-4EAD-9786-C82620AB9F67}" srcOrd="0" destOrd="0" presId="urn:microsoft.com/office/officeart/2008/layout/HorizontalMultiLevelHierarchy"/>
    <dgm:cxn modelId="{C12F1DCD-8BAA-4AC3-BB37-BFACFD829DF6}" type="presParOf" srcId="{BBA56C82-5651-43BF-AF70-D87A80F644F5}" destId="{F692319B-CE9C-4B8C-97DC-62869B31FE38}" srcOrd="1" destOrd="0" presId="urn:microsoft.com/office/officeart/2008/layout/HorizontalMultiLevelHierarchy"/>
    <dgm:cxn modelId="{867106DA-948E-491E-A19A-F1A9DFB38842}" type="presParOf" srcId="{5AA890CF-64FC-4B44-A2A7-13CBD215751E}" destId="{D38EC5B6-6E0A-4373-8D70-DB7F61BA10D7}" srcOrd="6" destOrd="0" presId="urn:microsoft.com/office/officeart/2008/layout/HorizontalMultiLevelHierarchy"/>
    <dgm:cxn modelId="{4D77FE85-4F56-49C4-9C64-9D953836A77D}" type="presParOf" srcId="{D38EC5B6-6E0A-4373-8D70-DB7F61BA10D7}" destId="{00A84286-A781-4288-9519-8CB82B9DA29F}" srcOrd="0" destOrd="0" presId="urn:microsoft.com/office/officeart/2008/layout/HorizontalMultiLevelHierarchy"/>
    <dgm:cxn modelId="{D57CE0D7-1EC2-45F0-8309-ED82BF45FFD7}" type="presParOf" srcId="{5AA890CF-64FC-4B44-A2A7-13CBD215751E}" destId="{7DDE8157-8963-4190-A8AC-BDB7BFF6970C}" srcOrd="7" destOrd="0" presId="urn:microsoft.com/office/officeart/2008/layout/HorizontalMultiLevelHierarchy"/>
    <dgm:cxn modelId="{1658442D-8E3B-460B-87F3-CC1651CDA457}" type="presParOf" srcId="{7DDE8157-8963-4190-A8AC-BDB7BFF6970C}" destId="{8FE5F215-CFD5-493F-9AB4-66F45D9279EC}" srcOrd="0" destOrd="0" presId="urn:microsoft.com/office/officeart/2008/layout/HorizontalMultiLevelHierarchy"/>
    <dgm:cxn modelId="{B08EC546-9FDF-49F0-A69E-938EC97623C2}" type="presParOf" srcId="{7DDE8157-8963-4190-A8AC-BDB7BFF6970C}" destId="{A784BFAC-9BE2-414E-A713-A7234C642362}" srcOrd="1" destOrd="0" presId="urn:microsoft.com/office/officeart/2008/layout/HorizontalMultiLevelHierarchy"/>
  </dgm:cxnLst>
  <dgm:bg>
    <a:solidFill>
      <a:schemeClr val="accent6">
        <a:lumMod val="40000"/>
        <a:lumOff val="60000"/>
      </a:schemeClr>
    </a:solidFill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Religión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DFC69-749D-4942-85DD-8F3A3A1F4ACE}" type="asst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Vínculo con lo religioso</a:t>
          </a:r>
        </a:p>
      </dgm:t>
    </dgm:pt>
    <dgm:pt modelId="{55E2AEFC-AEA3-49C7-9B10-88D01BB8DF15}" type="par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325F09-2A8D-458E-BC7D-99DBF0AC880E}" type="sib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691ABD-7AFF-4474-BB57-000A7E755C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 lo considera sagrado</a:t>
          </a:r>
        </a:p>
      </dgm:t>
    </dgm:pt>
    <dgm:pt modelId="{803D2D21-FC79-46C5-A68A-A8A8D232411B}" type="par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B6EB7B-BF4E-4E5A-8582-EF89B36DF194}" type="sib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7A141C-A3C2-4CC7-A139-1890A38DCB83}" type="pres">
      <dgm:prSet presAssocID="{D80725CB-C46D-4D55-9D4C-E9ABDA4F96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53475E-3B80-4E49-8342-8C291E2D948F}" type="pres">
      <dgm:prSet presAssocID="{F4D7488F-2824-460B-ACD9-D09376899B3A}" presName="root1" presStyleCnt="0"/>
      <dgm:spPr/>
    </dgm:pt>
    <dgm:pt modelId="{BE1EF047-D14E-447F-9A63-03D5E176EF62}" type="pres">
      <dgm:prSet presAssocID="{F4D7488F-2824-460B-ACD9-D09376899B3A}" presName="LevelOneTextNode" presStyleLbl="node0" presStyleIdx="0" presStyleCnt="1" custAng="5400000" custScaleY="78030" custLinFactX="-76785" custLinFactNeighborX="-100000" custLinFactNeighborY="919">
        <dgm:presLayoutVars>
          <dgm:chPref val="3"/>
        </dgm:presLayoutVars>
      </dgm:prSet>
      <dgm:spPr/>
    </dgm:pt>
    <dgm:pt modelId="{5AA890CF-64FC-4B44-A2A7-13CBD215751E}" type="pres">
      <dgm:prSet presAssocID="{F4D7488F-2824-460B-ACD9-D09376899B3A}" presName="level2hierChild" presStyleCnt="0"/>
      <dgm:spPr/>
    </dgm:pt>
    <dgm:pt modelId="{C38318CA-5ED9-4F94-9DD5-3D181A64FAC3}" type="pres">
      <dgm:prSet presAssocID="{55E2AEFC-AEA3-49C7-9B10-88D01BB8DF15}" presName="conn2-1" presStyleLbl="parChTrans1D2" presStyleIdx="0" presStyleCnt="2"/>
      <dgm:spPr/>
    </dgm:pt>
    <dgm:pt modelId="{3C2F491C-4BC8-4FE4-89B3-F8CFBA9FC7CB}" type="pres">
      <dgm:prSet presAssocID="{55E2AEFC-AEA3-49C7-9B10-88D01BB8DF15}" presName="connTx" presStyleLbl="parChTrans1D2" presStyleIdx="0" presStyleCnt="2"/>
      <dgm:spPr/>
    </dgm:pt>
    <dgm:pt modelId="{64FCF9CE-FD46-4AE0-A832-3F64F48D2E8A}" type="pres">
      <dgm:prSet presAssocID="{C38DFC69-749D-4942-85DD-8F3A3A1F4ACE}" presName="root2" presStyleCnt="0"/>
      <dgm:spPr/>
    </dgm:pt>
    <dgm:pt modelId="{292ABD63-328E-48B3-9E5F-65A513BF047D}" type="pres">
      <dgm:prSet presAssocID="{C38DFC69-749D-4942-85DD-8F3A3A1F4ACE}" presName="LevelTwoTextNode" presStyleLbl="asst1" presStyleIdx="0" presStyleCnt="1" custScaleX="130953" custScaleY="191839" custLinFactNeighborX="49253" custLinFactNeighborY="38">
        <dgm:presLayoutVars>
          <dgm:chPref val="3"/>
        </dgm:presLayoutVars>
      </dgm:prSet>
      <dgm:spPr/>
    </dgm:pt>
    <dgm:pt modelId="{A0935957-C516-4C4A-934D-675C1CBC6B9A}" type="pres">
      <dgm:prSet presAssocID="{C38DFC69-749D-4942-85DD-8F3A3A1F4ACE}" presName="level3hierChild" presStyleCnt="0"/>
      <dgm:spPr/>
    </dgm:pt>
    <dgm:pt modelId="{D38EC5B6-6E0A-4373-8D70-DB7F61BA10D7}" type="pres">
      <dgm:prSet presAssocID="{803D2D21-FC79-46C5-A68A-A8A8D232411B}" presName="conn2-1" presStyleLbl="parChTrans1D2" presStyleIdx="1" presStyleCnt="2"/>
      <dgm:spPr/>
    </dgm:pt>
    <dgm:pt modelId="{00A84286-A781-4288-9519-8CB82B9DA29F}" type="pres">
      <dgm:prSet presAssocID="{803D2D21-FC79-46C5-A68A-A8A8D232411B}" presName="connTx" presStyleLbl="parChTrans1D2" presStyleIdx="1" presStyleCnt="2"/>
      <dgm:spPr/>
    </dgm:pt>
    <dgm:pt modelId="{7DDE8157-8963-4190-A8AC-BDB7BFF6970C}" type="pres">
      <dgm:prSet presAssocID="{71691ABD-7AFF-4474-BB57-000A7E755C5B}" presName="root2" presStyleCnt="0"/>
      <dgm:spPr/>
    </dgm:pt>
    <dgm:pt modelId="{8FE5F215-CFD5-493F-9AB4-66F45D9279EC}" type="pres">
      <dgm:prSet presAssocID="{71691ABD-7AFF-4474-BB57-000A7E755C5B}" presName="LevelTwoTextNode" presStyleLbl="node2" presStyleIdx="0" presStyleCnt="1" custScaleX="129076" custScaleY="212998" custLinFactNeighborX="49253" custLinFactNeighborY="-28684">
        <dgm:presLayoutVars>
          <dgm:chPref val="3"/>
        </dgm:presLayoutVars>
      </dgm:prSet>
      <dgm:spPr/>
    </dgm:pt>
    <dgm:pt modelId="{A784BFAC-9BE2-414E-A713-A7234C642362}" type="pres">
      <dgm:prSet presAssocID="{71691ABD-7AFF-4474-BB57-000A7E755C5B}" presName="level3hierChild" presStyleCnt="0"/>
      <dgm:spPr/>
    </dgm:pt>
  </dgm:ptLst>
  <dgm:cxnLst>
    <dgm:cxn modelId="{BA91AA01-F3E7-4EDB-BA57-97A9C0C7334B}" type="presOf" srcId="{803D2D21-FC79-46C5-A68A-A8A8D232411B}" destId="{D38EC5B6-6E0A-4373-8D70-DB7F61BA10D7}" srcOrd="0" destOrd="0" presId="urn:microsoft.com/office/officeart/2008/layout/HorizontalMultiLevelHierarchy"/>
    <dgm:cxn modelId="{925DC7AB-226D-4D4F-B37E-A2B028A03C4B}" type="presOf" srcId="{F4D7488F-2824-460B-ACD9-D09376899B3A}" destId="{BE1EF047-D14E-447F-9A63-03D5E176EF62}" srcOrd="0" destOrd="0" presId="urn:microsoft.com/office/officeart/2008/layout/HorizontalMultiLevelHierarchy"/>
    <dgm:cxn modelId="{0BBBC8B7-354F-442F-BFF8-B4461690C06A}" type="presOf" srcId="{803D2D21-FC79-46C5-A68A-A8A8D232411B}" destId="{00A84286-A781-4288-9519-8CB82B9DA29F}" srcOrd="1" destOrd="0" presId="urn:microsoft.com/office/officeart/2008/layout/HorizontalMultiLevelHierarchy"/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795D617A-3D2E-4890-A6BD-3332FF50985E}" srcId="{F4D7488F-2824-460B-ACD9-D09376899B3A}" destId="{71691ABD-7AFF-4474-BB57-000A7E755C5B}" srcOrd="1" destOrd="0" parTransId="{803D2D21-FC79-46C5-A68A-A8A8D232411B}" sibTransId="{13B6EB7B-BF4E-4E5A-8582-EF89B36DF194}"/>
    <dgm:cxn modelId="{88A1BBC4-058D-4E84-A786-D6677A683E8F}" type="presOf" srcId="{55E2AEFC-AEA3-49C7-9B10-88D01BB8DF15}" destId="{3C2F491C-4BC8-4FE4-89B3-F8CFBA9FC7CB}" srcOrd="1" destOrd="0" presId="urn:microsoft.com/office/officeart/2008/layout/HorizontalMultiLevelHierarchy"/>
    <dgm:cxn modelId="{2704403D-3BFC-4B8B-BD2A-8510B31FA71D}" type="presOf" srcId="{C38DFC69-749D-4942-85DD-8F3A3A1F4ACE}" destId="{292ABD63-328E-48B3-9E5F-65A513BF047D}" srcOrd="0" destOrd="0" presId="urn:microsoft.com/office/officeart/2008/layout/HorizontalMultiLevelHierarchy"/>
    <dgm:cxn modelId="{AED9383E-7858-43B7-9EA2-D93B3BC7A7A8}" type="presOf" srcId="{D80725CB-C46D-4D55-9D4C-E9ABDA4F96EF}" destId="{7E7A141C-A3C2-4CC7-A139-1890A38DCB83}" srcOrd="0" destOrd="0" presId="urn:microsoft.com/office/officeart/2008/layout/HorizontalMultiLevelHierarchy"/>
    <dgm:cxn modelId="{19BC1684-F366-48DC-8510-7621596039FA}" srcId="{F4D7488F-2824-460B-ACD9-D09376899B3A}" destId="{C38DFC69-749D-4942-85DD-8F3A3A1F4ACE}" srcOrd="0" destOrd="0" parTransId="{55E2AEFC-AEA3-49C7-9B10-88D01BB8DF15}" sibTransId="{24325F09-2A8D-458E-BC7D-99DBF0AC880E}"/>
    <dgm:cxn modelId="{DF00CACF-990C-46D6-AAC9-7C5005B2B5BF}" type="presOf" srcId="{71691ABD-7AFF-4474-BB57-000A7E755C5B}" destId="{8FE5F215-CFD5-493F-9AB4-66F45D9279EC}" srcOrd="0" destOrd="0" presId="urn:microsoft.com/office/officeart/2008/layout/HorizontalMultiLevelHierarchy"/>
    <dgm:cxn modelId="{72BB5D2E-66A9-4C99-A8BD-4DBAE4614BA7}" type="presOf" srcId="{55E2AEFC-AEA3-49C7-9B10-88D01BB8DF15}" destId="{C38318CA-5ED9-4F94-9DD5-3D181A64FAC3}" srcOrd="0" destOrd="0" presId="urn:microsoft.com/office/officeart/2008/layout/HorizontalMultiLevelHierarchy"/>
    <dgm:cxn modelId="{18C0C180-D60D-4A7A-BAF5-8EF3E6B63844}" type="presParOf" srcId="{7E7A141C-A3C2-4CC7-A139-1890A38DCB83}" destId="{FA53475E-3B80-4E49-8342-8C291E2D948F}" srcOrd="0" destOrd="0" presId="urn:microsoft.com/office/officeart/2008/layout/HorizontalMultiLevelHierarchy"/>
    <dgm:cxn modelId="{6CDE1E93-553E-47DD-9B2F-73E07B9F6F08}" type="presParOf" srcId="{FA53475E-3B80-4E49-8342-8C291E2D948F}" destId="{BE1EF047-D14E-447F-9A63-03D5E176EF62}" srcOrd="0" destOrd="0" presId="urn:microsoft.com/office/officeart/2008/layout/HorizontalMultiLevelHierarchy"/>
    <dgm:cxn modelId="{3E3CE1F6-F0B2-47F8-AE21-BB7FC75A957C}" type="presParOf" srcId="{FA53475E-3B80-4E49-8342-8C291E2D948F}" destId="{5AA890CF-64FC-4B44-A2A7-13CBD215751E}" srcOrd="1" destOrd="0" presId="urn:microsoft.com/office/officeart/2008/layout/HorizontalMultiLevelHierarchy"/>
    <dgm:cxn modelId="{5A23887A-E56A-4896-ACEB-F2966C0FE2CD}" type="presParOf" srcId="{5AA890CF-64FC-4B44-A2A7-13CBD215751E}" destId="{C38318CA-5ED9-4F94-9DD5-3D181A64FAC3}" srcOrd="0" destOrd="0" presId="urn:microsoft.com/office/officeart/2008/layout/HorizontalMultiLevelHierarchy"/>
    <dgm:cxn modelId="{E47D4E34-812F-4556-ACBF-CAB348DFA908}" type="presParOf" srcId="{C38318CA-5ED9-4F94-9DD5-3D181A64FAC3}" destId="{3C2F491C-4BC8-4FE4-89B3-F8CFBA9FC7CB}" srcOrd="0" destOrd="0" presId="urn:microsoft.com/office/officeart/2008/layout/HorizontalMultiLevelHierarchy"/>
    <dgm:cxn modelId="{33016A0C-AF69-4730-8E78-8086D44BFAE3}" type="presParOf" srcId="{5AA890CF-64FC-4B44-A2A7-13CBD215751E}" destId="{64FCF9CE-FD46-4AE0-A832-3F64F48D2E8A}" srcOrd="1" destOrd="0" presId="urn:microsoft.com/office/officeart/2008/layout/HorizontalMultiLevelHierarchy"/>
    <dgm:cxn modelId="{5D80D130-B1B3-4452-9F07-10EAF5D18E0D}" type="presParOf" srcId="{64FCF9CE-FD46-4AE0-A832-3F64F48D2E8A}" destId="{292ABD63-328E-48B3-9E5F-65A513BF047D}" srcOrd="0" destOrd="0" presId="urn:microsoft.com/office/officeart/2008/layout/HorizontalMultiLevelHierarchy"/>
    <dgm:cxn modelId="{7EE7490A-ECAA-48A8-8671-CA0BF7CBB5D3}" type="presParOf" srcId="{64FCF9CE-FD46-4AE0-A832-3F64F48D2E8A}" destId="{A0935957-C516-4C4A-934D-675C1CBC6B9A}" srcOrd="1" destOrd="0" presId="urn:microsoft.com/office/officeart/2008/layout/HorizontalMultiLevelHierarchy"/>
    <dgm:cxn modelId="{867106DA-948E-491E-A19A-F1A9DFB38842}" type="presParOf" srcId="{5AA890CF-64FC-4B44-A2A7-13CBD215751E}" destId="{D38EC5B6-6E0A-4373-8D70-DB7F61BA10D7}" srcOrd="2" destOrd="0" presId="urn:microsoft.com/office/officeart/2008/layout/HorizontalMultiLevelHierarchy"/>
    <dgm:cxn modelId="{4D77FE85-4F56-49C4-9C64-9D953836A77D}" type="presParOf" srcId="{D38EC5B6-6E0A-4373-8D70-DB7F61BA10D7}" destId="{00A84286-A781-4288-9519-8CB82B9DA29F}" srcOrd="0" destOrd="0" presId="urn:microsoft.com/office/officeart/2008/layout/HorizontalMultiLevelHierarchy"/>
    <dgm:cxn modelId="{D57CE0D7-1EC2-45F0-8309-ED82BF45FFD7}" type="presParOf" srcId="{5AA890CF-64FC-4B44-A2A7-13CBD215751E}" destId="{7DDE8157-8963-4190-A8AC-BDB7BFF6970C}" srcOrd="3" destOrd="0" presId="urn:microsoft.com/office/officeart/2008/layout/HorizontalMultiLevelHierarchy"/>
    <dgm:cxn modelId="{1658442D-8E3B-460B-87F3-CC1651CDA457}" type="presParOf" srcId="{7DDE8157-8963-4190-A8AC-BDB7BFF6970C}" destId="{8FE5F215-CFD5-493F-9AB4-66F45D9279EC}" srcOrd="0" destOrd="0" presId="urn:microsoft.com/office/officeart/2008/layout/HorizontalMultiLevelHierarchy"/>
    <dgm:cxn modelId="{B08EC546-9FDF-49F0-A69E-938EC97623C2}" type="presParOf" srcId="{7DDE8157-8963-4190-A8AC-BDB7BFF6970C}" destId="{A784BFAC-9BE2-414E-A713-A7234C642362}" srcOrd="1" destOrd="0" presId="urn:microsoft.com/office/officeart/2008/layout/HorizontalMultiLevelHierarchy"/>
  </dgm:cxnLst>
  <dgm:bg>
    <a:solidFill>
      <a:srgbClr val="FDCA9F"/>
    </a:solidFill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Marco narrativo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5E2A2-2F4D-45BB-A243-F249E840390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Lugar</a:t>
          </a:r>
        </a:p>
      </dgm:t>
    </dgm:pt>
    <dgm:pt modelId="{87D708E0-16FE-4AA2-8051-ADBF0C566264}" type="par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B9A25D-C4B6-47E4-9323-0952FED71537}" type="sib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691ABD-7AFF-4474-BB57-000A7E755C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Personajes</a:t>
          </a:r>
        </a:p>
      </dgm:t>
    </dgm:pt>
    <dgm:pt modelId="{803D2D21-FC79-46C5-A68A-A8A8D232411B}" type="par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B6EB7B-BF4E-4E5A-8582-EF89B36DF194}" type="sibTrans" cxnId="{795D617A-3D2E-4890-A6BD-3332FF5098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6C6424-43D2-47FD-8612-59DFF56C72E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Tiempo</a:t>
          </a:r>
        </a:p>
      </dgm:t>
    </dgm:pt>
    <dgm:pt modelId="{DC30C933-0E5B-4F03-9E83-3B8AAE09D0EF}" type="sib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EBF7F3-04FC-4B5E-B789-CE8ADDDC1C45}" type="par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CD799B-209E-4AEF-B241-C69A6E935123}" type="pres">
      <dgm:prSet presAssocID="{D80725CB-C46D-4D55-9D4C-E9ABDA4F9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66AD94-8ACD-4E7B-AB7A-EDFD235964E0}" type="pres">
      <dgm:prSet presAssocID="{F4D7488F-2824-460B-ACD9-D09376899B3A}" presName="hierRoot1" presStyleCnt="0">
        <dgm:presLayoutVars>
          <dgm:hierBranch val="init"/>
        </dgm:presLayoutVars>
      </dgm:prSet>
      <dgm:spPr/>
    </dgm:pt>
    <dgm:pt modelId="{C5E9FD85-B095-4DEB-B3A2-9599D20C2B27}" type="pres">
      <dgm:prSet presAssocID="{F4D7488F-2824-460B-ACD9-D09376899B3A}" presName="rootComposite1" presStyleCnt="0"/>
      <dgm:spPr/>
    </dgm:pt>
    <dgm:pt modelId="{9A9CB000-EF62-4CC8-91D7-2C58F3550D3E}" type="pres">
      <dgm:prSet presAssocID="{F4D7488F-2824-460B-ACD9-D09376899B3A}" presName="rootText1" presStyleLbl="node0" presStyleIdx="0" presStyleCnt="1">
        <dgm:presLayoutVars>
          <dgm:chPref val="3"/>
        </dgm:presLayoutVars>
      </dgm:prSet>
      <dgm:spPr/>
    </dgm:pt>
    <dgm:pt modelId="{FF77B72F-2732-44DD-A4B2-46B735744478}" type="pres">
      <dgm:prSet presAssocID="{F4D7488F-2824-460B-ACD9-D09376899B3A}" presName="rootConnector1" presStyleLbl="node1" presStyleIdx="0" presStyleCnt="0"/>
      <dgm:spPr/>
    </dgm:pt>
    <dgm:pt modelId="{5902D5A9-BD07-46FA-89E1-803B2CB72956}" type="pres">
      <dgm:prSet presAssocID="{F4D7488F-2824-460B-ACD9-D09376899B3A}" presName="hierChild2" presStyleCnt="0"/>
      <dgm:spPr/>
    </dgm:pt>
    <dgm:pt modelId="{A54648F9-7AB7-49AC-8E70-BDDBAA760763}" type="pres">
      <dgm:prSet presAssocID="{87D708E0-16FE-4AA2-8051-ADBF0C566264}" presName="Name64" presStyleLbl="parChTrans1D2" presStyleIdx="0" presStyleCnt="3"/>
      <dgm:spPr/>
    </dgm:pt>
    <dgm:pt modelId="{46733A3C-A716-43A0-B39C-D851F6BEF823}" type="pres">
      <dgm:prSet presAssocID="{60C5E2A2-2F4D-45BB-A243-F249E8403902}" presName="hierRoot2" presStyleCnt="0">
        <dgm:presLayoutVars>
          <dgm:hierBranch val="init"/>
        </dgm:presLayoutVars>
      </dgm:prSet>
      <dgm:spPr/>
    </dgm:pt>
    <dgm:pt modelId="{DDA7347A-3D7F-4B6F-B4C5-B91A786161DE}" type="pres">
      <dgm:prSet presAssocID="{60C5E2A2-2F4D-45BB-A243-F249E8403902}" presName="rootComposite" presStyleCnt="0"/>
      <dgm:spPr/>
    </dgm:pt>
    <dgm:pt modelId="{09153A71-4405-49D1-9D60-18ED8E3AD702}" type="pres">
      <dgm:prSet presAssocID="{60C5E2A2-2F4D-45BB-A243-F249E8403902}" presName="rootText" presStyleLbl="node2" presStyleIdx="0" presStyleCnt="3">
        <dgm:presLayoutVars>
          <dgm:chPref val="3"/>
        </dgm:presLayoutVars>
      </dgm:prSet>
      <dgm:spPr/>
    </dgm:pt>
    <dgm:pt modelId="{AE47BA4F-D29B-4E8F-89B4-36F50AD6EB98}" type="pres">
      <dgm:prSet presAssocID="{60C5E2A2-2F4D-45BB-A243-F249E8403902}" presName="rootConnector" presStyleLbl="node2" presStyleIdx="0" presStyleCnt="3"/>
      <dgm:spPr/>
    </dgm:pt>
    <dgm:pt modelId="{B2D8FACC-0D72-447F-816E-846A639038DE}" type="pres">
      <dgm:prSet presAssocID="{60C5E2A2-2F4D-45BB-A243-F249E8403902}" presName="hierChild4" presStyleCnt="0"/>
      <dgm:spPr/>
    </dgm:pt>
    <dgm:pt modelId="{A44E499A-320A-4106-8E10-E40829CE443E}" type="pres">
      <dgm:prSet presAssocID="{60C5E2A2-2F4D-45BB-A243-F249E8403902}" presName="hierChild5" presStyleCnt="0"/>
      <dgm:spPr/>
    </dgm:pt>
    <dgm:pt modelId="{A0E13268-0F9B-48D1-B656-6B951F85219B}" type="pres">
      <dgm:prSet presAssocID="{90EBF7F3-04FC-4B5E-B789-CE8ADDDC1C45}" presName="Name64" presStyleLbl="parChTrans1D2" presStyleIdx="1" presStyleCnt="3"/>
      <dgm:spPr/>
    </dgm:pt>
    <dgm:pt modelId="{DA78AF84-C847-4D5A-A4B3-8685271D36B0}" type="pres">
      <dgm:prSet presAssocID="{B86C6424-43D2-47FD-8612-59DFF56C72ED}" presName="hierRoot2" presStyleCnt="0">
        <dgm:presLayoutVars>
          <dgm:hierBranch val="init"/>
        </dgm:presLayoutVars>
      </dgm:prSet>
      <dgm:spPr/>
    </dgm:pt>
    <dgm:pt modelId="{122C3AA4-4CA8-4200-9310-5E78963804D9}" type="pres">
      <dgm:prSet presAssocID="{B86C6424-43D2-47FD-8612-59DFF56C72ED}" presName="rootComposite" presStyleCnt="0"/>
      <dgm:spPr/>
    </dgm:pt>
    <dgm:pt modelId="{B6E43D8B-1D9D-467D-B3B3-491C33C5A3BC}" type="pres">
      <dgm:prSet presAssocID="{B86C6424-43D2-47FD-8612-59DFF56C72ED}" presName="rootText" presStyleLbl="node2" presStyleIdx="1" presStyleCnt="3">
        <dgm:presLayoutVars>
          <dgm:chPref val="3"/>
        </dgm:presLayoutVars>
      </dgm:prSet>
      <dgm:spPr/>
    </dgm:pt>
    <dgm:pt modelId="{BC18117D-6931-4DD7-906A-1E138A389F98}" type="pres">
      <dgm:prSet presAssocID="{B86C6424-43D2-47FD-8612-59DFF56C72ED}" presName="rootConnector" presStyleLbl="node2" presStyleIdx="1" presStyleCnt="3"/>
      <dgm:spPr/>
    </dgm:pt>
    <dgm:pt modelId="{C3D2D761-290C-4659-AFDD-153EBFC3152D}" type="pres">
      <dgm:prSet presAssocID="{B86C6424-43D2-47FD-8612-59DFF56C72ED}" presName="hierChild4" presStyleCnt="0"/>
      <dgm:spPr/>
    </dgm:pt>
    <dgm:pt modelId="{4557D984-50ED-4144-A382-2DA822A366DF}" type="pres">
      <dgm:prSet presAssocID="{B86C6424-43D2-47FD-8612-59DFF56C72ED}" presName="hierChild5" presStyleCnt="0"/>
      <dgm:spPr/>
    </dgm:pt>
    <dgm:pt modelId="{EF05F9C6-77DB-4B30-B74B-D1359DEFF5F5}" type="pres">
      <dgm:prSet presAssocID="{803D2D21-FC79-46C5-A68A-A8A8D232411B}" presName="Name64" presStyleLbl="parChTrans1D2" presStyleIdx="2" presStyleCnt="3"/>
      <dgm:spPr/>
    </dgm:pt>
    <dgm:pt modelId="{16C956E1-56D4-4630-BE7F-55693DA06288}" type="pres">
      <dgm:prSet presAssocID="{71691ABD-7AFF-4474-BB57-000A7E755C5B}" presName="hierRoot2" presStyleCnt="0">
        <dgm:presLayoutVars>
          <dgm:hierBranch val="init"/>
        </dgm:presLayoutVars>
      </dgm:prSet>
      <dgm:spPr/>
    </dgm:pt>
    <dgm:pt modelId="{DE49FA40-6C65-4FF8-9DF5-26CBC25A3C95}" type="pres">
      <dgm:prSet presAssocID="{71691ABD-7AFF-4474-BB57-000A7E755C5B}" presName="rootComposite" presStyleCnt="0"/>
      <dgm:spPr/>
    </dgm:pt>
    <dgm:pt modelId="{60EF3F07-17A5-478A-B0BA-6E6F088AFD12}" type="pres">
      <dgm:prSet presAssocID="{71691ABD-7AFF-4474-BB57-000A7E755C5B}" presName="rootText" presStyleLbl="node2" presStyleIdx="2" presStyleCnt="3">
        <dgm:presLayoutVars>
          <dgm:chPref val="3"/>
        </dgm:presLayoutVars>
      </dgm:prSet>
      <dgm:spPr/>
    </dgm:pt>
    <dgm:pt modelId="{6B21AD56-8736-45D4-99B9-9F3605650DA1}" type="pres">
      <dgm:prSet presAssocID="{71691ABD-7AFF-4474-BB57-000A7E755C5B}" presName="rootConnector" presStyleLbl="node2" presStyleIdx="2" presStyleCnt="3"/>
      <dgm:spPr/>
    </dgm:pt>
    <dgm:pt modelId="{03683C5E-236A-472A-8977-511BB330E60F}" type="pres">
      <dgm:prSet presAssocID="{71691ABD-7AFF-4474-BB57-000A7E755C5B}" presName="hierChild4" presStyleCnt="0"/>
      <dgm:spPr/>
    </dgm:pt>
    <dgm:pt modelId="{0E047F45-173F-4A19-9495-A49A9E3F073A}" type="pres">
      <dgm:prSet presAssocID="{71691ABD-7AFF-4474-BB57-000A7E755C5B}" presName="hierChild5" presStyleCnt="0"/>
      <dgm:spPr/>
    </dgm:pt>
    <dgm:pt modelId="{A5D54381-8801-4442-8657-0923DE05BE2F}" type="pres">
      <dgm:prSet presAssocID="{F4D7488F-2824-460B-ACD9-D09376899B3A}" presName="hierChild3" presStyleCnt="0"/>
      <dgm:spPr/>
    </dgm:pt>
  </dgm:ptLst>
  <dgm:cxnLst>
    <dgm:cxn modelId="{EF934EC2-5701-45D6-A994-1099BB737618}" type="presOf" srcId="{F4D7488F-2824-460B-ACD9-D09376899B3A}" destId="{FF77B72F-2732-44DD-A4B2-46B735744478}" srcOrd="1" destOrd="0" presId="urn:microsoft.com/office/officeart/2009/3/layout/HorizontalOrganizationChart"/>
    <dgm:cxn modelId="{EA71B59A-BD6E-4123-8B4F-2399F07EC195}" type="presOf" srcId="{90EBF7F3-04FC-4B5E-B789-CE8ADDDC1C45}" destId="{A0E13268-0F9B-48D1-B656-6B951F85219B}" srcOrd="0" destOrd="0" presId="urn:microsoft.com/office/officeart/2009/3/layout/HorizontalOrganizationChart"/>
    <dgm:cxn modelId="{9703547B-6CE9-4ECB-9164-4F47E437ACB6}" type="presOf" srcId="{D80725CB-C46D-4D55-9D4C-E9ABDA4F96EF}" destId="{DFCD799B-209E-4AEF-B241-C69A6E935123}" srcOrd="0" destOrd="0" presId="urn:microsoft.com/office/officeart/2009/3/layout/HorizontalOrganizationChart"/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0A9988B9-DFE2-4465-85AF-1F2184059B78}" srcId="{F4D7488F-2824-460B-ACD9-D09376899B3A}" destId="{B86C6424-43D2-47FD-8612-59DFF56C72ED}" srcOrd="1" destOrd="0" parTransId="{90EBF7F3-04FC-4B5E-B789-CE8ADDDC1C45}" sibTransId="{DC30C933-0E5B-4F03-9E83-3B8AAE09D0EF}"/>
    <dgm:cxn modelId="{A2CD3B89-EC3A-4C56-BCED-760BD7766B5A}" type="presOf" srcId="{71691ABD-7AFF-4474-BB57-000A7E755C5B}" destId="{6B21AD56-8736-45D4-99B9-9F3605650DA1}" srcOrd="1" destOrd="0" presId="urn:microsoft.com/office/officeart/2009/3/layout/HorizontalOrganizationChart"/>
    <dgm:cxn modelId="{41C23A06-773E-4227-AE6A-4C63C7A1003B}" srcId="{F4D7488F-2824-460B-ACD9-D09376899B3A}" destId="{60C5E2A2-2F4D-45BB-A243-F249E8403902}" srcOrd="0" destOrd="0" parTransId="{87D708E0-16FE-4AA2-8051-ADBF0C566264}" sibTransId="{A7B9A25D-C4B6-47E4-9323-0952FED71537}"/>
    <dgm:cxn modelId="{795D617A-3D2E-4890-A6BD-3332FF50985E}" srcId="{F4D7488F-2824-460B-ACD9-D09376899B3A}" destId="{71691ABD-7AFF-4474-BB57-000A7E755C5B}" srcOrd="2" destOrd="0" parTransId="{803D2D21-FC79-46C5-A68A-A8A8D232411B}" sibTransId="{13B6EB7B-BF4E-4E5A-8582-EF89B36DF194}"/>
    <dgm:cxn modelId="{3B020B7A-FDB6-4CD9-8596-E9363A952AD3}" type="presOf" srcId="{71691ABD-7AFF-4474-BB57-000A7E755C5B}" destId="{60EF3F07-17A5-478A-B0BA-6E6F088AFD12}" srcOrd="0" destOrd="0" presId="urn:microsoft.com/office/officeart/2009/3/layout/HorizontalOrganizationChart"/>
    <dgm:cxn modelId="{EE34D9E2-04B7-43C1-9FC4-ADB14A52FD61}" type="presOf" srcId="{B86C6424-43D2-47FD-8612-59DFF56C72ED}" destId="{B6E43D8B-1D9D-467D-B3B3-491C33C5A3BC}" srcOrd="0" destOrd="0" presId="urn:microsoft.com/office/officeart/2009/3/layout/HorizontalOrganizationChart"/>
    <dgm:cxn modelId="{180342D8-D1CF-4459-9516-D0F7AFC79F21}" type="presOf" srcId="{60C5E2A2-2F4D-45BB-A243-F249E8403902}" destId="{09153A71-4405-49D1-9D60-18ED8E3AD702}" srcOrd="0" destOrd="0" presId="urn:microsoft.com/office/officeart/2009/3/layout/HorizontalOrganizationChart"/>
    <dgm:cxn modelId="{109C4569-BD10-43BB-A0F6-C07E42AC8A98}" type="presOf" srcId="{803D2D21-FC79-46C5-A68A-A8A8D232411B}" destId="{EF05F9C6-77DB-4B30-B74B-D1359DEFF5F5}" srcOrd="0" destOrd="0" presId="urn:microsoft.com/office/officeart/2009/3/layout/HorizontalOrganizationChart"/>
    <dgm:cxn modelId="{4B1B4FD4-B66A-48B2-B030-3D905EFEE88C}" type="presOf" srcId="{87D708E0-16FE-4AA2-8051-ADBF0C566264}" destId="{A54648F9-7AB7-49AC-8E70-BDDBAA760763}" srcOrd="0" destOrd="0" presId="urn:microsoft.com/office/officeart/2009/3/layout/HorizontalOrganizationChart"/>
    <dgm:cxn modelId="{321B630B-BAB9-4D46-B50F-84AA19E2501A}" type="presOf" srcId="{F4D7488F-2824-460B-ACD9-D09376899B3A}" destId="{9A9CB000-EF62-4CC8-91D7-2C58F3550D3E}" srcOrd="0" destOrd="0" presId="urn:microsoft.com/office/officeart/2009/3/layout/HorizontalOrganizationChart"/>
    <dgm:cxn modelId="{BF47FA94-B477-4D42-96BD-C840358C5F36}" type="presOf" srcId="{60C5E2A2-2F4D-45BB-A243-F249E8403902}" destId="{AE47BA4F-D29B-4E8F-89B4-36F50AD6EB98}" srcOrd="1" destOrd="0" presId="urn:microsoft.com/office/officeart/2009/3/layout/HorizontalOrganizationChart"/>
    <dgm:cxn modelId="{93F545F6-065E-47D2-9090-C500CC462585}" type="presOf" srcId="{B86C6424-43D2-47FD-8612-59DFF56C72ED}" destId="{BC18117D-6931-4DD7-906A-1E138A389F98}" srcOrd="1" destOrd="0" presId="urn:microsoft.com/office/officeart/2009/3/layout/HorizontalOrganizationChart"/>
    <dgm:cxn modelId="{59B6B0C0-4977-42BA-9C7B-3BAB68C48D1D}" type="presParOf" srcId="{DFCD799B-209E-4AEF-B241-C69A6E935123}" destId="{8866AD94-8ACD-4E7B-AB7A-EDFD235964E0}" srcOrd="0" destOrd="0" presId="urn:microsoft.com/office/officeart/2009/3/layout/HorizontalOrganizationChart"/>
    <dgm:cxn modelId="{D53F95D7-7683-48B6-86A6-E2A1813D1EAE}" type="presParOf" srcId="{8866AD94-8ACD-4E7B-AB7A-EDFD235964E0}" destId="{C5E9FD85-B095-4DEB-B3A2-9599D20C2B27}" srcOrd="0" destOrd="0" presId="urn:microsoft.com/office/officeart/2009/3/layout/HorizontalOrganizationChart"/>
    <dgm:cxn modelId="{87B53E0C-CEDE-44EB-8D47-CC35AE6CFADB}" type="presParOf" srcId="{C5E9FD85-B095-4DEB-B3A2-9599D20C2B27}" destId="{9A9CB000-EF62-4CC8-91D7-2C58F3550D3E}" srcOrd="0" destOrd="0" presId="urn:microsoft.com/office/officeart/2009/3/layout/HorizontalOrganizationChart"/>
    <dgm:cxn modelId="{92600802-99FD-467F-B2E5-2BCAFCE412CD}" type="presParOf" srcId="{C5E9FD85-B095-4DEB-B3A2-9599D20C2B27}" destId="{FF77B72F-2732-44DD-A4B2-46B735744478}" srcOrd="1" destOrd="0" presId="urn:microsoft.com/office/officeart/2009/3/layout/HorizontalOrganizationChart"/>
    <dgm:cxn modelId="{49D370BB-8FFC-4840-9649-2CE71E84B411}" type="presParOf" srcId="{8866AD94-8ACD-4E7B-AB7A-EDFD235964E0}" destId="{5902D5A9-BD07-46FA-89E1-803B2CB72956}" srcOrd="1" destOrd="0" presId="urn:microsoft.com/office/officeart/2009/3/layout/HorizontalOrganizationChart"/>
    <dgm:cxn modelId="{71C32CDE-02A8-4885-84F0-A38D6418DD6B}" type="presParOf" srcId="{5902D5A9-BD07-46FA-89E1-803B2CB72956}" destId="{A54648F9-7AB7-49AC-8E70-BDDBAA760763}" srcOrd="0" destOrd="0" presId="urn:microsoft.com/office/officeart/2009/3/layout/HorizontalOrganizationChart"/>
    <dgm:cxn modelId="{10D05D69-0D14-4C4F-AC2F-5A0BF42B0772}" type="presParOf" srcId="{5902D5A9-BD07-46FA-89E1-803B2CB72956}" destId="{46733A3C-A716-43A0-B39C-D851F6BEF823}" srcOrd="1" destOrd="0" presId="urn:microsoft.com/office/officeart/2009/3/layout/HorizontalOrganizationChart"/>
    <dgm:cxn modelId="{260115ED-3EAC-45A9-9072-AFAE8929D37D}" type="presParOf" srcId="{46733A3C-A716-43A0-B39C-D851F6BEF823}" destId="{DDA7347A-3D7F-4B6F-B4C5-B91A786161DE}" srcOrd="0" destOrd="0" presId="urn:microsoft.com/office/officeart/2009/3/layout/HorizontalOrganizationChart"/>
    <dgm:cxn modelId="{7E0C8075-280E-430F-A47A-190DE48D5B13}" type="presParOf" srcId="{DDA7347A-3D7F-4B6F-B4C5-B91A786161DE}" destId="{09153A71-4405-49D1-9D60-18ED8E3AD702}" srcOrd="0" destOrd="0" presId="urn:microsoft.com/office/officeart/2009/3/layout/HorizontalOrganizationChart"/>
    <dgm:cxn modelId="{003FA6AA-9F19-4591-AE86-9B3B439FFF4A}" type="presParOf" srcId="{DDA7347A-3D7F-4B6F-B4C5-B91A786161DE}" destId="{AE47BA4F-D29B-4E8F-89B4-36F50AD6EB98}" srcOrd="1" destOrd="0" presId="urn:microsoft.com/office/officeart/2009/3/layout/HorizontalOrganizationChart"/>
    <dgm:cxn modelId="{AACA76E8-7804-4BFB-AB62-50F7830C4943}" type="presParOf" srcId="{46733A3C-A716-43A0-B39C-D851F6BEF823}" destId="{B2D8FACC-0D72-447F-816E-846A639038DE}" srcOrd="1" destOrd="0" presId="urn:microsoft.com/office/officeart/2009/3/layout/HorizontalOrganizationChart"/>
    <dgm:cxn modelId="{D6ACA03D-AE7C-4782-9815-6878178C0F49}" type="presParOf" srcId="{46733A3C-A716-43A0-B39C-D851F6BEF823}" destId="{A44E499A-320A-4106-8E10-E40829CE443E}" srcOrd="2" destOrd="0" presId="urn:microsoft.com/office/officeart/2009/3/layout/HorizontalOrganizationChart"/>
    <dgm:cxn modelId="{1637F8FA-A96D-45E9-BC9F-12971DB451E4}" type="presParOf" srcId="{5902D5A9-BD07-46FA-89E1-803B2CB72956}" destId="{A0E13268-0F9B-48D1-B656-6B951F85219B}" srcOrd="2" destOrd="0" presId="urn:microsoft.com/office/officeart/2009/3/layout/HorizontalOrganizationChart"/>
    <dgm:cxn modelId="{A302F407-1508-45AC-92D2-787DD21C40AF}" type="presParOf" srcId="{5902D5A9-BD07-46FA-89E1-803B2CB72956}" destId="{DA78AF84-C847-4D5A-A4B3-8685271D36B0}" srcOrd="3" destOrd="0" presId="urn:microsoft.com/office/officeart/2009/3/layout/HorizontalOrganizationChart"/>
    <dgm:cxn modelId="{A7B884D6-74B1-4FB0-BA9D-E7560342C389}" type="presParOf" srcId="{DA78AF84-C847-4D5A-A4B3-8685271D36B0}" destId="{122C3AA4-4CA8-4200-9310-5E78963804D9}" srcOrd="0" destOrd="0" presId="urn:microsoft.com/office/officeart/2009/3/layout/HorizontalOrganizationChart"/>
    <dgm:cxn modelId="{7FC33939-587E-45D2-AF93-AA8E75000BF4}" type="presParOf" srcId="{122C3AA4-4CA8-4200-9310-5E78963804D9}" destId="{B6E43D8B-1D9D-467D-B3B3-491C33C5A3BC}" srcOrd="0" destOrd="0" presId="urn:microsoft.com/office/officeart/2009/3/layout/HorizontalOrganizationChart"/>
    <dgm:cxn modelId="{3BED41B4-77FD-4B0A-991B-34D277FE6618}" type="presParOf" srcId="{122C3AA4-4CA8-4200-9310-5E78963804D9}" destId="{BC18117D-6931-4DD7-906A-1E138A389F98}" srcOrd="1" destOrd="0" presId="urn:microsoft.com/office/officeart/2009/3/layout/HorizontalOrganizationChart"/>
    <dgm:cxn modelId="{0AFABABF-918D-4F4C-B089-5411A595E77E}" type="presParOf" srcId="{DA78AF84-C847-4D5A-A4B3-8685271D36B0}" destId="{C3D2D761-290C-4659-AFDD-153EBFC3152D}" srcOrd="1" destOrd="0" presId="urn:microsoft.com/office/officeart/2009/3/layout/HorizontalOrganizationChart"/>
    <dgm:cxn modelId="{8C5DF8C3-82DC-4B7C-BBEE-344BCE060EAA}" type="presParOf" srcId="{DA78AF84-C847-4D5A-A4B3-8685271D36B0}" destId="{4557D984-50ED-4144-A382-2DA822A366DF}" srcOrd="2" destOrd="0" presId="urn:microsoft.com/office/officeart/2009/3/layout/HorizontalOrganizationChart"/>
    <dgm:cxn modelId="{633A8B1B-D760-4D77-9F45-2E3BED0580B8}" type="presParOf" srcId="{5902D5A9-BD07-46FA-89E1-803B2CB72956}" destId="{EF05F9C6-77DB-4B30-B74B-D1359DEFF5F5}" srcOrd="4" destOrd="0" presId="urn:microsoft.com/office/officeart/2009/3/layout/HorizontalOrganizationChart"/>
    <dgm:cxn modelId="{BAC42CB4-6FDB-40C1-A7AA-FC6ED16787A2}" type="presParOf" srcId="{5902D5A9-BD07-46FA-89E1-803B2CB72956}" destId="{16C956E1-56D4-4630-BE7F-55693DA06288}" srcOrd="5" destOrd="0" presId="urn:microsoft.com/office/officeart/2009/3/layout/HorizontalOrganizationChart"/>
    <dgm:cxn modelId="{DAAA2F85-0FFA-4A42-AA0C-E2DF271A59B2}" type="presParOf" srcId="{16C956E1-56D4-4630-BE7F-55693DA06288}" destId="{DE49FA40-6C65-4FF8-9DF5-26CBC25A3C95}" srcOrd="0" destOrd="0" presId="urn:microsoft.com/office/officeart/2009/3/layout/HorizontalOrganizationChart"/>
    <dgm:cxn modelId="{A8E4D2E9-A9BE-4915-8F1A-5D3C67751C56}" type="presParOf" srcId="{DE49FA40-6C65-4FF8-9DF5-26CBC25A3C95}" destId="{60EF3F07-17A5-478A-B0BA-6E6F088AFD12}" srcOrd="0" destOrd="0" presId="urn:microsoft.com/office/officeart/2009/3/layout/HorizontalOrganizationChart"/>
    <dgm:cxn modelId="{99D808B0-3611-423D-BF2B-2FC75069D3F8}" type="presParOf" srcId="{DE49FA40-6C65-4FF8-9DF5-26CBC25A3C95}" destId="{6B21AD56-8736-45D4-99B9-9F3605650DA1}" srcOrd="1" destOrd="0" presId="urn:microsoft.com/office/officeart/2009/3/layout/HorizontalOrganizationChart"/>
    <dgm:cxn modelId="{C42C0A4E-6616-4A0A-BD82-BCE0B17F69BA}" type="presParOf" srcId="{16C956E1-56D4-4630-BE7F-55693DA06288}" destId="{03683C5E-236A-472A-8977-511BB330E60F}" srcOrd="1" destOrd="0" presId="urn:microsoft.com/office/officeart/2009/3/layout/HorizontalOrganizationChart"/>
    <dgm:cxn modelId="{44016CE7-6619-4ADF-B299-3BF56E3B4F8C}" type="presParOf" srcId="{16C956E1-56D4-4630-BE7F-55693DA06288}" destId="{0E047F45-173F-4A19-9495-A49A9E3F073A}" srcOrd="2" destOrd="0" presId="urn:microsoft.com/office/officeart/2009/3/layout/HorizontalOrganizationChart"/>
    <dgm:cxn modelId="{4CDCC833-2360-4206-8C8D-CB083D3BA01C}" type="presParOf" srcId="{8866AD94-8ACD-4E7B-AB7A-EDFD235964E0}" destId="{A5D54381-8801-4442-8657-0923DE05BE2F}" srcOrd="2" destOrd="0" presId="urn:microsoft.com/office/officeart/2009/3/layout/HorizontalOrganizationChart"/>
  </dgm:cxnLst>
  <dgm:bg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725CB-C46D-4D55-9D4C-E9ABDA4F96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7488F-2824-460B-ACD9-D09376899B3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Personajes</a:t>
          </a:r>
        </a:p>
      </dgm:t>
    </dgm:pt>
    <dgm:pt modelId="{99F62681-0568-41C2-9D9B-02F222A292FD}" type="par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BD1BFB-BAA0-49DA-A06A-312A1C0E0464}" type="sibTrans" cxnId="{BCDC5A2D-A56E-4F3C-9EB5-FCF7412028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DFC69-749D-4942-85DD-8F3A3A1F4ACE}" type="asst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Protagonista</a:t>
          </a:r>
        </a:p>
      </dgm:t>
    </dgm:pt>
    <dgm:pt modelId="{55E2AEFC-AEA3-49C7-9B10-88D01BB8DF15}" type="par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325F09-2A8D-458E-BC7D-99DBF0AC880E}" type="sibTrans" cxnId="{19BC1684-F366-48DC-8510-7621596039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6C6424-43D2-47FD-8612-59DFF56C72E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Antagonistas</a:t>
          </a:r>
        </a:p>
      </dgm:t>
    </dgm:pt>
    <dgm:pt modelId="{DC30C933-0E5B-4F03-9E83-3B8AAE09D0EF}" type="sib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EBF7F3-04FC-4B5E-B789-CE8ADDDC1C45}" type="parTrans" cxnId="{0A9988B9-DFE2-4465-85AF-1F2184059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5E2A2-2F4D-45BB-A243-F249E840390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Secundario</a:t>
          </a:r>
        </a:p>
      </dgm:t>
    </dgm:pt>
    <dgm:pt modelId="{A7B9A25D-C4B6-47E4-9323-0952FED71537}" type="sib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D708E0-16FE-4AA2-8051-ADBF0C566264}" type="parTrans" cxnId="{41C23A06-773E-4227-AE6A-4C63C7A10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7A141C-A3C2-4CC7-A139-1890A38DCB83}" type="pres">
      <dgm:prSet presAssocID="{D80725CB-C46D-4D55-9D4C-E9ABDA4F96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53475E-3B80-4E49-8342-8C291E2D948F}" type="pres">
      <dgm:prSet presAssocID="{F4D7488F-2824-460B-ACD9-D09376899B3A}" presName="root1" presStyleCnt="0"/>
      <dgm:spPr/>
    </dgm:pt>
    <dgm:pt modelId="{BE1EF047-D14E-447F-9A63-03D5E176EF62}" type="pres">
      <dgm:prSet presAssocID="{F4D7488F-2824-460B-ACD9-D09376899B3A}" presName="LevelOneTextNode" presStyleLbl="node0" presStyleIdx="0" presStyleCnt="1" custAng="5400000" custScaleY="97513" custLinFactX="-76785" custLinFactNeighborX="-100000" custLinFactNeighborY="919">
        <dgm:presLayoutVars>
          <dgm:chPref val="3"/>
        </dgm:presLayoutVars>
      </dgm:prSet>
      <dgm:spPr/>
    </dgm:pt>
    <dgm:pt modelId="{5AA890CF-64FC-4B44-A2A7-13CBD215751E}" type="pres">
      <dgm:prSet presAssocID="{F4D7488F-2824-460B-ACD9-D09376899B3A}" presName="level2hierChild" presStyleCnt="0"/>
      <dgm:spPr/>
    </dgm:pt>
    <dgm:pt modelId="{C38318CA-5ED9-4F94-9DD5-3D181A64FAC3}" type="pres">
      <dgm:prSet presAssocID="{55E2AEFC-AEA3-49C7-9B10-88D01BB8DF15}" presName="conn2-1" presStyleLbl="parChTrans1D2" presStyleIdx="0" presStyleCnt="3"/>
      <dgm:spPr/>
    </dgm:pt>
    <dgm:pt modelId="{3C2F491C-4BC8-4FE4-89B3-F8CFBA9FC7CB}" type="pres">
      <dgm:prSet presAssocID="{55E2AEFC-AEA3-49C7-9B10-88D01BB8DF15}" presName="connTx" presStyleLbl="parChTrans1D2" presStyleIdx="0" presStyleCnt="3"/>
      <dgm:spPr/>
    </dgm:pt>
    <dgm:pt modelId="{64FCF9CE-FD46-4AE0-A832-3F64F48D2E8A}" type="pres">
      <dgm:prSet presAssocID="{C38DFC69-749D-4942-85DD-8F3A3A1F4ACE}" presName="root2" presStyleCnt="0"/>
      <dgm:spPr/>
    </dgm:pt>
    <dgm:pt modelId="{292ABD63-328E-48B3-9E5F-65A513BF047D}" type="pres">
      <dgm:prSet presAssocID="{C38DFC69-749D-4942-85DD-8F3A3A1F4ACE}" presName="LevelTwoTextNode" presStyleLbl="asst1" presStyleIdx="0" presStyleCnt="1" custScaleX="164294" custLinFactNeighborX="49253" custLinFactNeighborY="38">
        <dgm:presLayoutVars>
          <dgm:chPref val="3"/>
        </dgm:presLayoutVars>
      </dgm:prSet>
      <dgm:spPr/>
    </dgm:pt>
    <dgm:pt modelId="{A0935957-C516-4C4A-934D-675C1CBC6B9A}" type="pres">
      <dgm:prSet presAssocID="{C38DFC69-749D-4942-85DD-8F3A3A1F4ACE}" presName="level3hierChild" presStyleCnt="0"/>
      <dgm:spPr/>
    </dgm:pt>
    <dgm:pt modelId="{ABDAD4EB-1287-4C1E-8DD7-66C1C89A7BC5}" type="pres">
      <dgm:prSet presAssocID="{87D708E0-16FE-4AA2-8051-ADBF0C566264}" presName="conn2-1" presStyleLbl="parChTrans1D2" presStyleIdx="1" presStyleCnt="3"/>
      <dgm:spPr/>
    </dgm:pt>
    <dgm:pt modelId="{FA95FCF0-37A9-4979-B3E7-4C6D4FD581F0}" type="pres">
      <dgm:prSet presAssocID="{87D708E0-16FE-4AA2-8051-ADBF0C566264}" presName="connTx" presStyleLbl="parChTrans1D2" presStyleIdx="1" presStyleCnt="3"/>
      <dgm:spPr/>
    </dgm:pt>
    <dgm:pt modelId="{98D8CEA9-73B0-4ED9-9FF0-F016E6ADD919}" type="pres">
      <dgm:prSet presAssocID="{60C5E2A2-2F4D-45BB-A243-F249E8403902}" presName="root2" presStyleCnt="0"/>
      <dgm:spPr/>
    </dgm:pt>
    <dgm:pt modelId="{B9442185-42AB-4F4A-B2C4-829DE0E0479B}" type="pres">
      <dgm:prSet presAssocID="{60C5E2A2-2F4D-45BB-A243-F249E8403902}" presName="LevelTwoTextNode" presStyleLbl="node2" presStyleIdx="0" presStyleCnt="2" custScaleX="166237" custLinFactNeighborX="49253" custLinFactNeighborY="-12748">
        <dgm:presLayoutVars>
          <dgm:chPref val="3"/>
        </dgm:presLayoutVars>
      </dgm:prSet>
      <dgm:spPr/>
    </dgm:pt>
    <dgm:pt modelId="{8AE32180-F165-4189-BB87-9E3C37AF946C}" type="pres">
      <dgm:prSet presAssocID="{60C5E2A2-2F4D-45BB-A243-F249E8403902}" presName="level3hierChild" presStyleCnt="0"/>
      <dgm:spPr/>
    </dgm:pt>
    <dgm:pt modelId="{08BCC9B9-42A2-4EBD-977C-120395D5C64A}" type="pres">
      <dgm:prSet presAssocID="{90EBF7F3-04FC-4B5E-B789-CE8ADDDC1C45}" presName="conn2-1" presStyleLbl="parChTrans1D2" presStyleIdx="2" presStyleCnt="3"/>
      <dgm:spPr/>
    </dgm:pt>
    <dgm:pt modelId="{4E19AAF0-84B8-48A4-88B1-63C13647FF9F}" type="pres">
      <dgm:prSet presAssocID="{90EBF7F3-04FC-4B5E-B789-CE8ADDDC1C45}" presName="connTx" presStyleLbl="parChTrans1D2" presStyleIdx="2" presStyleCnt="3"/>
      <dgm:spPr/>
    </dgm:pt>
    <dgm:pt modelId="{BBA56C82-5651-43BF-AF70-D87A80F644F5}" type="pres">
      <dgm:prSet presAssocID="{B86C6424-43D2-47FD-8612-59DFF56C72ED}" presName="root2" presStyleCnt="0"/>
      <dgm:spPr/>
    </dgm:pt>
    <dgm:pt modelId="{8184C3EE-BFDA-4EAD-9786-C82620AB9F67}" type="pres">
      <dgm:prSet presAssocID="{B86C6424-43D2-47FD-8612-59DFF56C72ED}" presName="LevelTwoTextNode" presStyleLbl="node2" presStyleIdx="1" presStyleCnt="2" custScaleX="164294" custLinFactNeighborX="49253" custLinFactNeighborY="-12500">
        <dgm:presLayoutVars>
          <dgm:chPref val="3"/>
        </dgm:presLayoutVars>
      </dgm:prSet>
      <dgm:spPr/>
    </dgm:pt>
    <dgm:pt modelId="{F692319B-CE9C-4B8C-97DC-62869B31FE38}" type="pres">
      <dgm:prSet presAssocID="{B86C6424-43D2-47FD-8612-59DFF56C72ED}" presName="level3hierChild" presStyleCnt="0"/>
      <dgm:spPr/>
    </dgm:pt>
  </dgm:ptLst>
  <dgm:cxnLst>
    <dgm:cxn modelId="{925DC7AB-226D-4D4F-B37E-A2B028A03C4B}" type="presOf" srcId="{F4D7488F-2824-460B-ACD9-D09376899B3A}" destId="{BE1EF047-D14E-447F-9A63-03D5E176EF62}" srcOrd="0" destOrd="0" presId="urn:microsoft.com/office/officeart/2008/layout/HorizontalMultiLevelHierarchy"/>
    <dgm:cxn modelId="{6F28EDE0-496A-442D-BDA2-E1CFE4703EC2}" type="presOf" srcId="{90EBF7F3-04FC-4B5E-B789-CE8ADDDC1C45}" destId="{08BCC9B9-42A2-4EBD-977C-120395D5C64A}" srcOrd="0" destOrd="0" presId="urn:microsoft.com/office/officeart/2008/layout/HorizontalMultiLevelHierarchy"/>
    <dgm:cxn modelId="{BCDC5A2D-A56E-4F3C-9EB5-FCF741202835}" srcId="{D80725CB-C46D-4D55-9D4C-E9ABDA4F96EF}" destId="{F4D7488F-2824-460B-ACD9-D09376899B3A}" srcOrd="0" destOrd="0" parTransId="{99F62681-0568-41C2-9D9B-02F222A292FD}" sibTransId="{76BD1BFB-BAA0-49DA-A06A-312A1C0E0464}"/>
    <dgm:cxn modelId="{0A9988B9-DFE2-4465-85AF-1F2184059B78}" srcId="{F4D7488F-2824-460B-ACD9-D09376899B3A}" destId="{B86C6424-43D2-47FD-8612-59DFF56C72ED}" srcOrd="2" destOrd="0" parTransId="{90EBF7F3-04FC-4B5E-B789-CE8ADDDC1C45}" sibTransId="{DC30C933-0E5B-4F03-9E83-3B8AAE09D0EF}"/>
    <dgm:cxn modelId="{41C23A06-773E-4227-AE6A-4C63C7A1003B}" srcId="{F4D7488F-2824-460B-ACD9-D09376899B3A}" destId="{60C5E2A2-2F4D-45BB-A243-F249E8403902}" srcOrd="1" destOrd="0" parTransId="{87D708E0-16FE-4AA2-8051-ADBF0C566264}" sibTransId="{A7B9A25D-C4B6-47E4-9323-0952FED71537}"/>
    <dgm:cxn modelId="{57875AE2-E218-4020-BF18-D68ECACA0120}" type="presOf" srcId="{B86C6424-43D2-47FD-8612-59DFF56C72ED}" destId="{8184C3EE-BFDA-4EAD-9786-C82620AB9F67}" srcOrd="0" destOrd="0" presId="urn:microsoft.com/office/officeart/2008/layout/HorizontalMultiLevelHierarchy"/>
    <dgm:cxn modelId="{88A1BBC4-058D-4E84-A786-D6677A683E8F}" type="presOf" srcId="{55E2AEFC-AEA3-49C7-9B10-88D01BB8DF15}" destId="{3C2F491C-4BC8-4FE4-89B3-F8CFBA9FC7CB}" srcOrd="1" destOrd="0" presId="urn:microsoft.com/office/officeart/2008/layout/HorizontalMultiLevelHierarchy"/>
    <dgm:cxn modelId="{EE5EBD7C-DF75-456A-9114-3C89B87831C4}" type="presOf" srcId="{90EBF7F3-04FC-4B5E-B789-CE8ADDDC1C45}" destId="{4E19AAF0-84B8-48A4-88B1-63C13647FF9F}" srcOrd="1" destOrd="0" presId="urn:microsoft.com/office/officeart/2008/layout/HorizontalMultiLevelHierarchy"/>
    <dgm:cxn modelId="{2704403D-3BFC-4B8B-BD2A-8510B31FA71D}" type="presOf" srcId="{C38DFC69-749D-4942-85DD-8F3A3A1F4ACE}" destId="{292ABD63-328E-48B3-9E5F-65A513BF047D}" srcOrd="0" destOrd="0" presId="urn:microsoft.com/office/officeart/2008/layout/HorizontalMultiLevelHierarchy"/>
    <dgm:cxn modelId="{A846A328-6744-4F2E-9D4B-F32F1DD9BA95}" type="presOf" srcId="{60C5E2A2-2F4D-45BB-A243-F249E8403902}" destId="{B9442185-42AB-4F4A-B2C4-829DE0E0479B}" srcOrd="0" destOrd="0" presId="urn:microsoft.com/office/officeart/2008/layout/HorizontalMultiLevelHierarchy"/>
    <dgm:cxn modelId="{AED9383E-7858-43B7-9EA2-D93B3BC7A7A8}" type="presOf" srcId="{D80725CB-C46D-4D55-9D4C-E9ABDA4F96EF}" destId="{7E7A141C-A3C2-4CC7-A139-1890A38DCB83}" srcOrd="0" destOrd="0" presId="urn:microsoft.com/office/officeart/2008/layout/HorizontalMultiLevelHierarchy"/>
    <dgm:cxn modelId="{A3B036B2-65D5-4556-BC8C-B2E6F43116CB}" type="presOf" srcId="{87D708E0-16FE-4AA2-8051-ADBF0C566264}" destId="{FA95FCF0-37A9-4979-B3E7-4C6D4FD581F0}" srcOrd="1" destOrd="0" presId="urn:microsoft.com/office/officeart/2008/layout/HorizontalMultiLevelHierarchy"/>
    <dgm:cxn modelId="{076C756C-E92C-4845-BE31-30C929611564}" type="presOf" srcId="{87D708E0-16FE-4AA2-8051-ADBF0C566264}" destId="{ABDAD4EB-1287-4C1E-8DD7-66C1C89A7BC5}" srcOrd="0" destOrd="0" presId="urn:microsoft.com/office/officeart/2008/layout/HorizontalMultiLevelHierarchy"/>
    <dgm:cxn modelId="{19BC1684-F366-48DC-8510-7621596039FA}" srcId="{F4D7488F-2824-460B-ACD9-D09376899B3A}" destId="{C38DFC69-749D-4942-85DD-8F3A3A1F4ACE}" srcOrd="0" destOrd="0" parTransId="{55E2AEFC-AEA3-49C7-9B10-88D01BB8DF15}" sibTransId="{24325F09-2A8D-458E-BC7D-99DBF0AC880E}"/>
    <dgm:cxn modelId="{72BB5D2E-66A9-4C99-A8BD-4DBAE4614BA7}" type="presOf" srcId="{55E2AEFC-AEA3-49C7-9B10-88D01BB8DF15}" destId="{C38318CA-5ED9-4F94-9DD5-3D181A64FAC3}" srcOrd="0" destOrd="0" presId="urn:microsoft.com/office/officeart/2008/layout/HorizontalMultiLevelHierarchy"/>
    <dgm:cxn modelId="{18C0C180-D60D-4A7A-BAF5-8EF3E6B63844}" type="presParOf" srcId="{7E7A141C-A3C2-4CC7-A139-1890A38DCB83}" destId="{FA53475E-3B80-4E49-8342-8C291E2D948F}" srcOrd="0" destOrd="0" presId="urn:microsoft.com/office/officeart/2008/layout/HorizontalMultiLevelHierarchy"/>
    <dgm:cxn modelId="{6CDE1E93-553E-47DD-9B2F-73E07B9F6F08}" type="presParOf" srcId="{FA53475E-3B80-4E49-8342-8C291E2D948F}" destId="{BE1EF047-D14E-447F-9A63-03D5E176EF62}" srcOrd="0" destOrd="0" presId="urn:microsoft.com/office/officeart/2008/layout/HorizontalMultiLevelHierarchy"/>
    <dgm:cxn modelId="{3E3CE1F6-F0B2-47F8-AE21-BB7FC75A957C}" type="presParOf" srcId="{FA53475E-3B80-4E49-8342-8C291E2D948F}" destId="{5AA890CF-64FC-4B44-A2A7-13CBD215751E}" srcOrd="1" destOrd="0" presId="urn:microsoft.com/office/officeart/2008/layout/HorizontalMultiLevelHierarchy"/>
    <dgm:cxn modelId="{5A23887A-E56A-4896-ACEB-F2966C0FE2CD}" type="presParOf" srcId="{5AA890CF-64FC-4B44-A2A7-13CBD215751E}" destId="{C38318CA-5ED9-4F94-9DD5-3D181A64FAC3}" srcOrd="0" destOrd="0" presId="urn:microsoft.com/office/officeart/2008/layout/HorizontalMultiLevelHierarchy"/>
    <dgm:cxn modelId="{E47D4E34-812F-4556-ACBF-CAB348DFA908}" type="presParOf" srcId="{C38318CA-5ED9-4F94-9DD5-3D181A64FAC3}" destId="{3C2F491C-4BC8-4FE4-89B3-F8CFBA9FC7CB}" srcOrd="0" destOrd="0" presId="urn:microsoft.com/office/officeart/2008/layout/HorizontalMultiLevelHierarchy"/>
    <dgm:cxn modelId="{33016A0C-AF69-4730-8E78-8086D44BFAE3}" type="presParOf" srcId="{5AA890CF-64FC-4B44-A2A7-13CBD215751E}" destId="{64FCF9CE-FD46-4AE0-A832-3F64F48D2E8A}" srcOrd="1" destOrd="0" presId="urn:microsoft.com/office/officeart/2008/layout/HorizontalMultiLevelHierarchy"/>
    <dgm:cxn modelId="{5D80D130-B1B3-4452-9F07-10EAF5D18E0D}" type="presParOf" srcId="{64FCF9CE-FD46-4AE0-A832-3F64F48D2E8A}" destId="{292ABD63-328E-48B3-9E5F-65A513BF047D}" srcOrd="0" destOrd="0" presId="urn:microsoft.com/office/officeart/2008/layout/HorizontalMultiLevelHierarchy"/>
    <dgm:cxn modelId="{7EE7490A-ECAA-48A8-8671-CA0BF7CBB5D3}" type="presParOf" srcId="{64FCF9CE-FD46-4AE0-A832-3F64F48D2E8A}" destId="{A0935957-C516-4C4A-934D-675C1CBC6B9A}" srcOrd="1" destOrd="0" presId="urn:microsoft.com/office/officeart/2008/layout/HorizontalMultiLevelHierarchy"/>
    <dgm:cxn modelId="{D1AB076E-EE94-4F2A-AEE5-4F36526BB2B9}" type="presParOf" srcId="{5AA890CF-64FC-4B44-A2A7-13CBD215751E}" destId="{ABDAD4EB-1287-4C1E-8DD7-66C1C89A7BC5}" srcOrd="2" destOrd="0" presId="urn:microsoft.com/office/officeart/2008/layout/HorizontalMultiLevelHierarchy"/>
    <dgm:cxn modelId="{DF14F4DD-1653-4672-884A-0A0D6009E8F4}" type="presParOf" srcId="{ABDAD4EB-1287-4C1E-8DD7-66C1C89A7BC5}" destId="{FA95FCF0-37A9-4979-B3E7-4C6D4FD581F0}" srcOrd="0" destOrd="0" presId="urn:microsoft.com/office/officeart/2008/layout/HorizontalMultiLevelHierarchy"/>
    <dgm:cxn modelId="{9045615D-B821-4E20-AB86-5DA10EE1D2D6}" type="presParOf" srcId="{5AA890CF-64FC-4B44-A2A7-13CBD215751E}" destId="{98D8CEA9-73B0-4ED9-9FF0-F016E6ADD919}" srcOrd="3" destOrd="0" presId="urn:microsoft.com/office/officeart/2008/layout/HorizontalMultiLevelHierarchy"/>
    <dgm:cxn modelId="{EFCFAB1F-44C5-483B-B046-53E292CBCCE8}" type="presParOf" srcId="{98D8CEA9-73B0-4ED9-9FF0-F016E6ADD919}" destId="{B9442185-42AB-4F4A-B2C4-829DE0E0479B}" srcOrd="0" destOrd="0" presId="urn:microsoft.com/office/officeart/2008/layout/HorizontalMultiLevelHierarchy"/>
    <dgm:cxn modelId="{86FE30D1-131E-40ED-B9E4-32987C5971A5}" type="presParOf" srcId="{98D8CEA9-73B0-4ED9-9FF0-F016E6ADD919}" destId="{8AE32180-F165-4189-BB87-9E3C37AF946C}" srcOrd="1" destOrd="0" presId="urn:microsoft.com/office/officeart/2008/layout/HorizontalMultiLevelHierarchy"/>
    <dgm:cxn modelId="{79574482-F281-411A-9386-1BFA607A906C}" type="presParOf" srcId="{5AA890CF-64FC-4B44-A2A7-13CBD215751E}" destId="{08BCC9B9-42A2-4EBD-977C-120395D5C64A}" srcOrd="4" destOrd="0" presId="urn:microsoft.com/office/officeart/2008/layout/HorizontalMultiLevelHierarchy"/>
    <dgm:cxn modelId="{94FB0683-57E1-47E9-AC04-B9904B8A92DB}" type="presParOf" srcId="{08BCC9B9-42A2-4EBD-977C-120395D5C64A}" destId="{4E19AAF0-84B8-48A4-88B1-63C13647FF9F}" srcOrd="0" destOrd="0" presId="urn:microsoft.com/office/officeart/2008/layout/HorizontalMultiLevelHierarchy"/>
    <dgm:cxn modelId="{2B1A74E4-0036-49F7-9E11-DAF4B837F3FC}" type="presParOf" srcId="{5AA890CF-64FC-4B44-A2A7-13CBD215751E}" destId="{BBA56C82-5651-43BF-AF70-D87A80F644F5}" srcOrd="5" destOrd="0" presId="urn:microsoft.com/office/officeart/2008/layout/HorizontalMultiLevelHierarchy"/>
    <dgm:cxn modelId="{C1292701-AD86-4D09-BF26-033221B70142}" type="presParOf" srcId="{BBA56C82-5651-43BF-AF70-D87A80F644F5}" destId="{8184C3EE-BFDA-4EAD-9786-C82620AB9F67}" srcOrd="0" destOrd="0" presId="urn:microsoft.com/office/officeart/2008/layout/HorizontalMultiLevelHierarchy"/>
    <dgm:cxn modelId="{C12F1DCD-8BAA-4AC3-BB37-BFACFD829DF6}" type="presParOf" srcId="{BBA56C82-5651-43BF-AF70-D87A80F644F5}" destId="{F692319B-CE9C-4B8C-97DC-62869B31FE38}" srcOrd="1" destOrd="0" presId="urn:microsoft.com/office/officeart/2008/layout/HorizontalMultiLevelHierarchy"/>
  </dgm:cxnLst>
  <dgm:bg>
    <a:pattFill prst="dkVert">
      <a:fgClr>
        <a:schemeClr val="accent6">
          <a:lumMod val="40000"/>
          <a:lumOff val="60000"/>
        </a:schemeClr>
      </a:fgClr>
      <a:bgClr>
        <a:schemeClr val="bg1"/>
      </a:bgClr>
    </a:pattFill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83E0CF-74FA-41EF-940F-3B7F88183B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991CDE-24D1-4ED6-8F57-B518B5407813}">
      <dgm:prSet phldrT="[Texto]"/>
      <dgm:spPr/>
      <dgm:t>
        <a:bodyPr/>
        <a:lstStyle/>
        <a:p>
          <a:r>
            <a:rPr lang="es-ES" dirty="0"/>
            <a:t>Tipos</a:t>
          </a:r>
        </a:p>
      </dgm:t>
    </dgm:pt>
    <dgm:pt modelId="{BDC833A4-42C8-49D0-ABBB-5AC530B8E8E3}" type="parTrans" cxnId="{B92BF258-B81C-468E-B1E3-45F41A30143C}">
      <dgm:prSet/>
      <dgm:spPr/>
      <dgm:t>
        <a:bodyPr/>
        <a:lstStyle/>
        <a:p>
          <a:endParaRPr lang="es-ES"/>
        </a:p>
      </dgm:t>
    </dgm:pt>
    <dgm:pt modelId="{66AB4509-1B0D-4BF1-919D-29105D439290}" type="sibTrans" cxnId="{B92BF258-B81C-468E-B1E3-45F41A30143C}">
      <dgm:prSet/>
      <dgm:spPr/>
      <dgm:t>
        <a:bodyPr/>
        <a:lstStyle/>
        <a:p>
          <a:endParaRPr lang="es-ES"/>
        </a:p>
      </dgm:t>
    </dgm:pt>
    <dgm:pt modelId="{BA478DBF-52B2-4C39-9E8E-90769BC6854C}">
      <dgm:prSet phldrT="[Texto]"/>
      <dgm:spPr/>
      <dgm:t>
        <a:bodyPr/>
        <a:lstStyle/>
        <a:p>
          <a:r>
            <a:rPr lang="es-ES" dirty="0"/>
            <a:t>China(taoísmo)</a:t>
          </a:r>
        </a:p>
      </dgm:t>
    </dgm:pt>
    <dgm:pt modelId="{9FCB77B9-F0F4-40A0-9109-AD0D99331429}" type="parTrans" cxnId="{BFC18546-25D0-4CF4-8110-6C6E785C660A}">
      <dgm:prSet/>
      <dgm:spPr/>
      <dgm:t>
        <a:bodyPr/>
        <a:lstStyle/>
        <a:p>
          <a:endParaRPr lang="es-ES"/>
        </a:p>
      </dgm:t>
    </dgm:pt>
    <dgm:pt modelId="{050760AF-1EC6-4E37-A419-D4E8A396D734}" type="sibTrans" cxnId="{BFC18546-25D0-4CF4-8110-6C6E785C660A}">
      <dgm:prSet/>
      <dgm:spPr/>
      <dgm:t>
        <a:bodyPr/>
        <a:lstStyle/>
        <a:p>
          <a:endParaRPr lang="es-ES"/>
        </a:p>
      </dgm:t>
    </dgm:pt>
    <dgm:pt modelId="{541CF002-19AB-40A7-AD6B-006E63E9D479}">
      <dgm:prSet phldrT="[Texto]"/>
      <dgm:spPr/>
      <dgm:t>
        <a:bodyPr/>
        <a:lstStyle/>
        <a:p>
          <a:r>
            <a:rPr lang="es-ES" dirty="0"/>
            <a:t>yin</a:t>
          </a:r>
        </a:p>
      </dgm:t>
    </dgm:pt>
    <dgm:pt modelId="{46F127BF-895C-44B1-BE34-FAA581B01744}" type="parTrans" cxnId="{700EBAF9-E5E5-4D58-AF10-DE54386A9C29}">
      <dgm:prSet/>
      <dgm:spPr/>
      <dgm:t>
        <a:bodyPr/>
        <a:lstStyle/>
        <a:p>
          <a:endParaRPr lang="es-ES"/>
        </a:p>
      </dgm:t>
    </dgm:pt>
    <dgm:pt modelId="{C738677A-5AF8-48D2-85FC-91BA23A41A04}" type="sibTrans" cxnId="{700EBAF9-E5E5-4D58-AF10-DE54386A9C29}">
      <dgm:prSet/>
      <dgm:spPr/>
      <dgm:t>
        <a:bodyPr/>
        <a:lstStyle/>
        <a:p>
          <a:endParaRPr lang="es-ES"/>
        </a:p>
      </dgm:t>
    </dgm:pt>
    <dgm:pt modelId="{B285BFCF-5BAC-41EE-83C2-EC39974B0C0B}">
      <dgm:prSet phldrT="[Texto]"/>
      <dgm:spPr/>
      <dgm:t>
        <a:bodyPr/>
        <a:lstStyle/>
        <a:p>
          <a:r>
            <a:rPr lang="es-ES" dirty="0"/>
            <a:t>yang</a:t>
          </a:r>
        </a:p>
      </dgm:t>
    </dgm:pt>
    <dgm:pt modelId="{379BE785-E1E8-4810-A0BC-4C55CB7A67FC}" type="parTrans" cxnId="{39289987-476A-42CC-AC44-5A6EC63AF886}">
      <dgm:prSet/>
      <dgm:spPr/>
      <dgm:t>
        <a:bodyPr/>
        <a:lstStyle/>
        <a:p>
          <a:endParaRPr lang="es-ES"/>
        </a:p>
      </dgm:t>
    </dgm:pt>
    <dgm:pt modelId="{F217DB47-0778-47E0-894D-F012B6F5FBF2}" type="sibTrans" cxnId="{39289987-476A-42CC-AC44-5A6EC63AF886}">
      <dgm:prSet/>
      <dgm:spPr/>
      <dgm:t>
        <a:bodyPr/>
        <a:lstStyle/>
        <a:p>
          <a:endParaRPr lang="es-ES"/>
        </a:p>
      </dgm:t>
    </dgm:pt>
    <dgm:pt modelId="{B455453F-572B-445C-A264-695D9568AC69}">
      <dgm:prSet phldrT="[Texto]"/>
      <dgm:spPr/>
      <dgm:t>
        <a:bodyPr/>
        <a:lstStyle/>
        <a:p>
          <a:r>
            <a:rPr lang="es-ES" dirty="0"/>
            <a:t>Griega</a:t>
          </a:r>
        </a:p>
      </dgm:t>
    </dgm:pt>
    <dgm:pt modelId="{F3F80A4F-3F91-40BE-A6D7-32707CAF9D94}" type="parTrans" cxnId="{E69FF3CA-3C07-4A20-8DB9-FA0E66607112}">
      <dgm:prSet/>
      <dgm:spPr/>
      <dgm:t>
        <a:bodyPr/>
        <a:lstStyle/>
        <a:p>
          <a:endParaRPr lang="es-ES"/>
        </a:p>
      </dgm:t>
    </dgm:pt>
    <dgm:pt modelId="{3EBB9499-E8DC-4616-8737-1B2FBE92A94F}" type="sibTrans" cxnId="{E69FF3CA-3C07-4A20-8DB9-FA0E66607112}">
      <dgm:prSet/>
      <dgm:spPr/>
      <dgm:t>
        <a:bodyPr/>
        <a:lstStyle/>
        <a:p>
          <a:endParaRPr lang="es-ES"/>
        </a:p>
      </dgm:t>
    </dgm:pt>
    <dgm:pt modelId="{02F0B362-9F5D-4E9D-B6EE-AEB962FCEDC2}">
      <dgm:prSet phldrT="[Texto]"/>
      <dgm:spPr/>
      <dgm:t>
        <a:bodyPr/>
        <a:lstStyle/>
        <a:p>
          <a:r>
            <a:rPr lang="es-ES" dirty="0"/>
            <a:t>Religión</a:t>
          </a:r>
        </a:p>
      </dgm:t>
    </dgm:pt>
    <dgm:pt modelId="{8879A621-5964-4C01-B63C-F236B57F34C5}" type="sibTrans" cxnId="{DC8F35BF-9506-4D23-847B-09E3718C9354}">
      <dgm:prSet/>
      <dgm:spPr/>
      <dgm:t>
        <a:bodyPr/>
        <a:lstStyle/>
        <a:p>
          <a:endParaRPr lang="es-ES"/>
        </a:p>
      </dgm:t>
    </dgm:pt>
    <dgm:pt modelId="{41E0C7AB-B80C-450B-B80C-8AE1D92D342B}" type="parTrans" cxnId="{DC8F35BF-9506-4D23-847B-09E3718C9354}">
      <dgm:prSet/>
      <dgm:spPr/>
      <dgm:t>
        <a:bodyPr/>
        <a:lstStyle/>
        <a:p>
          <a:endParaRPr lang="es-ES"/>
        </a:p>
      </dgm:t>
    </dgm:pt>
    <dgm:pt modelId="{E3F61B69-9214-4ECA-B537-736B420A5A6C}" type="pres">
      <dgm:prSet presAssocID="{D283E0CF-74FA-41EF-940F-3B7F88183B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F078C5-767C-424E-9D02-D464B7FEA2CE}" type="pres">
      <dgm:prSet presAssocID="{BA991CDE-24D1-4ED6-8F57-B518B5407813}" presName="root1" presStyleCnt="0"/>
      <dgm:spPr/>
    </dgm:pt>
    <dgm:pt modelId="{24D472E0-7617-4C09-BC61-8C965F2E58AE}" type="pres">
      <dgm:prSet presAssocID="{BA991CDE-24D1-4ED6-8F57-B518B5407813}" presName="LevelOneTextNode" presStyleLbl="node0" presStyleIdx="0" presStyleCnt="1" custScaleX="149564">
        <dgm:presLayoutVars>
          <dgm:chPref val="3"/>
        </dgm:presLayoutVars>
      </dgm:prSet>
      <dgm:spPr/>
    </dgm:pt>
    <dgm:pt modelId="{BBC4956E-4FC1-48BC-A563-C0949370E89E}" type="pres">
      <dgm:prSet presAssocID="{BA991CDE-24D1-4ED6-8F57-B518B5407813}" presName="level2hierChild" presStyleCnt="0"/>
      <dgm:spPr/>
    </dgm:pt>
    <dgm:pt modelId="{468741E7-1BA6-4455-9EE5-E9E4AF9CBC00}" type="pres">
      <dgm:prSet presAssocID="{9FCB77B9-F0F4-40A0-9109-AD0D99331429}" presName="conn2-1" presStyleLbl="parChTrans1D2" presStyleIdx="0" presStyleCnt="2"/>
      <dgm:spPr/>
    </dgm:pt>
    <dgm:pt modelId="{293CF7D0-976B-4C94-9DAF-42E7719FD450}" type="pres">
      <dgm:prSet presAssocID="{9FCB77B9-F0F4-40A0-9109-AD0D99331429}" presName="connTx" presStyleLbl="parChTrans1D2" presStyleIdx="0" presStyleCnt="2"/>
      <dgm:spPr/>
    </dgm:pt>
    <dgm:pt modelId="{B32C4A8B-B894-4116-A114-92F9784014B4}" type="pres">
      <dgm:prSet presAssocID="{BA478DBF-52B2-4C39-9E8E-90769BC6854C}" presName="root2" presStyleCnt="0"/>
      <dgm:spPr/>
    </dgm:pt>
    <dgm:pt modelId="{46B8C0C4-0A36-4F9D-A8D9-C88C1622907B}" type="pres">
      <dgm:prSet presAssocID="{BA478DBF-52B2-4C39-9E8E-90769BC6854C}" presName="LevelTwoTextNode" presStyleLbl="node2" presStyleIdx="0" presStyleCnt="2" custScaleX="132157">
        <dgm:presLayoutVars>
          <dgm:chPref val="3"/>
        </dgm:presLayoutVars>
      </dgm:prSet>
      <dgm:spPr/>
    </dgm:pt>
    <dgm:pt modelId="{0DD2E29C-251F-494C-9966-2DB872289F32}" type="pres">
      <dgm:prSet presAssocID="{BA478DBF-52B2-4C39-9E8E-90769BC6854C}" presName="level3hierChild" presStyleCnt="0"/>
      <dgm:spPr/>
    </dgm:pt>
    <dgm:pt modelId="{04FC1169-A72F-4CB8-8B9F-3BECF7ACE021}" type="pres">
      <dgm:prSet presAssocID="{46F127BF-895C-44B1-BE34-FAA581B01744}" presName="conn2-1" presStyleLbl="parChTrans1D3" presStyleIdx="0" presStyleCnt="3"/>
      <dgm:spPr/>
    </dgm:pt>
    <dgm:pt modelId="{280AB15A-FBB1-40AD-B774-1074D671B447}" type="pres">
      <dgm:prSet presAssocID="{46F127BF-895C-44B1-BE34-FAA581B01744}" presName="connTx" presStyleLbl="parChTrans1D3" presStyleIdx="0" presStyleCnt="3"/>
      <dgm:spPr/>
    </dgm:pt>
    <dgm:pt modelId="{95B707F1-E29A-44A8-AFE8-F47D6A82DC4E}" type="pres">
      <dgm:prSet presAssocID="{541CF002-19AB-40A7-AD6B-006E63E9D479}" presName="root2" presStyleCnt="0"/>
      <dgm:spPr/>
    </dgm:pt>
    <dgm:pt modelId="{D901C888-0083-4EFD-B5E0-1A6840DC68BE}" type="pres">
      <dgm:prSet presAssocID="{541CF002-19AB-40A7-AD6B-006E63E9D479}" presName="LevelTwoTextNode" presStyleLbl="node3" presStyleIdx="0" presStyleCnt="3">
        <dgm:presLayoutVars>
          <dgm:chPref val="3"/>
        </dgm:presLayoutVars>
      </dgm:prSet>
      <dgm:spPr/>
    </dgm:pt>
    <dgm:pt modelId="{E306680A-6F45-4C2F-853B-A02B0141413B}" type="pres">
      <dgm:prSet presAssocID="{541CF002-19AB-40A7-AD6B-006E63E9D479}" presName="level3hierChild" presStyleCnt="0"/>
      <dgm:spPr/>
    </dgm:pt>
    <dgm:pt modelId="{0CC37EFD-F291-41C0-A68F-B774E11C4B30}" type="pres">
      <dgm:prSet presAssocID="{379BE785-E1E8-4810-A0BC-4C55CB7A67FC}" presName="conn2-1" presStyleLbl="parChTrans1D3" presStyleIdx="1" presStyleCnt="3"/>
      <dgm:spPr/>
    </dgm:pt>
    <dgm:pt modelId="{81905AF4-F3D3-4C01-A2FE-BD3FB9980E9B}" type="pres">
      <dgm:prSet presAssocID="{379BE785-E1E8-4810-A0BC-4C55CB7A67FC}" presName="connTx" presStyleLbl="parChTrans1D3" presStyleIdx="1" presStyleCnt="3"/>
      <dgm:spPr/>
    </dgm:pt>
    <dgm:pt modelId="{D71E50AC-BFAD-482D-8CEA-9C82587F6A8C}" type="pres">
      <dgm:prSet presAssocID="{B285BFCF-5BAC-41EE-83C2-EC39974B0C0B}" presName="root2" presStyleCnt="0"/>
      <dgm:spPr/>
    </dgm:pt>
    <dgm:pt modelId="{BD59F68A-CB21-4B3B-9EDB-87BB57C9B9E5}" type="pres">
      <dgm:prSet presAssocID="{B285BFCF-5BAC-41EE-83C2-EC39974B0C0B}" presName="LevelTwoTextNode" presStyleLbl="node3" presStyleIdx="1" presStyleCnt="3">
        <dgm:presLayoutVars>
          <dgm:chPref val="3"/>
        </dgm:presLayoutVars>
      </dgm:prSet>
      <dgm:spPr/>
    </dgm:pt>
    <dgm:pt modelId="{1BE5B945-A69E-4455-8EF7-3A1D378F923D}" type="pres">
      <dgm:prSet presAssocID="{B285BFCF-5BAC-41EE-83C2-EC39974B0C0B}" presName="level3hierChild" presStyleCnt="0"/>
      <dgm:spPr/>
    </dgm:pt>
    <dgm:pt modelId="{28DA52E2-6B70-473F-A4FE-FDEB15747B17}" type="pres">
      <dgm:prSet presAssocID="{F3F80A4F-3F91-40BE-A6D7-32707CAF9D94}" presName="conn2-1" presStyleLbl="parChTrans1D2" presStyleIdx="1" presStyleCnt="2"/>
      <dgm:spPr/>
    </dgm:pt>
    <dgm:pt modelId="{6946CB5A-424A-425E-8553-1ADF0871F28A}" type="pres">
      <dgm:prSet presAssocID="{F3F80A4F-3F91-40BE-A6D7-32707CAF9D94}" presName="connTx" presStyleLbl="parChTrans1D2" presStyleIdx="1" presStyleCnt="2"/>
      <dgm:spPr/>
    </dgm:pt>
    <dgm:pt modelId="{73BC2A8A-DF3F-4378-BDD6-4E23C9015E66}" type="pres">
      <dgm:prSet presAssocID="{B455453F-572B-445C-A264-695D9568AC69}" presName="root2" presStyleCnt="0"/>
      <dgm:spPr/>
    </dgm:pt>
    <dgm:pt modelId="{BC04DC03-EEA2-49B2-AF60-4512C01FB83C}" type="pres">
      <dgm:prSet presAssocID="{B455453F-572B-445C-A264-695D9568AC69}" presName="LevelTwoTextNode" presStyleLbl="node2" presStyleIdx="1" presStyleCnt="2">
        <dgm:presLayoutVars>
          <dgm:chPref val="3"/>
        </dgm:presLayoutVars>
      </dgm:prSet>
      <dgm:spPr/>
    </dgm:pt>
    <dgm:pt modelId="{85476987-6782-49E4-9401-C494517FC283}" type="pres">
      <dgm:prSet presAssocID="{B455453F-572B-445C-A264-695D9568AC69}" presName="level3hierChild" presStyleCnt="0"/>
      <dgm:spPr/>
    </dgm:pt>
    <dgm:pt modelId="{B92FDF3F-736B-494C-A225-FD471A6CB0A7}" type="pres">
      <dgm:prSet presAssocID="{41E0C7AB-B80C-450B-B80C-8AE1D92D342B}" presName="conn2-1" presStyleLbl="parChTrans1D3" presStyleIdx="2" presStyleCnt="3"/>
      <dgm:spPr/>
    </dgm:pt>
    <dgm:pt modelId="{7A585AF9-2B7D-4A6E-BAC7-181CDF4841FD}" type="pres">
      <dgm:prSet presAssocID="{41E0C7AB-B80C-450B-B80C-8AE1D92D342B}" presName="connTx" presStyleLbl="parChTrans1D3" presStyleIdx="2" presStyleCnt="3"/>
      <dgm:spPr/>
    </dgm:pt>
    <dgm:pt modelId="{81ED5FF1-F0D3-4FE4-B5B3-E47516003A0E}" type="pres">
      <dgm:prSet presAssocID="{02F0B362-9F5D-4E9D-B6EE-AEB962FCEDC2}" presName="root2" presStyleCnt="0"/>
      <dgm:spPr/>
    </dgm:pt>
    <dgm:pt modelId="{6003D8A5-EF40-4288-B43E-CD0F0FBD4A92}" type="pres">
      <dgm:prSet presAssocID="{02F0B362-9F5D-4E9D-B6EE-AEB962FCEDC2}" presName="LevelTwoTextNode" presStyleLbl="node3" presStyleIdx="2" presStyleCnt="3" custScaleX="122856" custLinFactNeighborY="5859">
        <dgm:presLayoutVars>
          <dgm:chPref val="3"/>
        </dgm:presLayoutVars>
      </dgm:prSet>
      <dgm:spPr/>
    </dgm:pt>
    <dgm:pt modelId="{08AEE282-4B8C-4E68-83CC-B92A6599D045}" type="pres">
      <dgm:prSet presAssocID="{02F0B362-9F5D-4E9D-B6EE-AEB962FCEDC2}" presName="level3hierChild" presStyleCnt="0"/>
      <dgm:spPr/>
    </dgm:pt>
  </dgm:ptLst>
  <dgm:cxnLst>
    <dgm:cxn modelId="{0A1C3C61-D7AE-4A7D-AD93-45614B57F7CD}" type="presOf" srcId="{9FCB77B9-F0F4-40A0-9109-AD0D99331429}" destId="{293CF7D0-976B-4C94-9DAF-42E7719FD450}" srcOrd="1" destOrd="0" presId="urn:microsoft.com/office/officeart/2005/8/layout/hierarchy2"/>
    <dgm:cxn modelId="{F637784E-D5CE-4D44-B6E9-6FEE30416F27}" type="presOf" srcId="{9FCB77B9-F0F4-40A0-9109-AD0D99331429}" destId="{468741E7-1BA6-4455-9EE5-E9E4AF9CBC00}" srcOrd="0" destOrd="0" presId="urn:microsoft.com/office/officeart/2005/8/layout/hierarchy2"/>
    <dgm:cxn modelId="{F129EE63-EDB0-4162-A7A0-2B70BAFB0A1B}" type="presOf" srcId="{46F127BF-895C-44B1-BE34-FAA581B01744}" destId="{280AB15A-FBB1-40AD-B774-1074D671B447}" srcOrd="1" destOrd="0" presId="urn:microsoft.com/office/officeart/2005/8/layout/hierarchy2"/>
    <dgm:cxn modelId="{700EBAF9-E5E5-4D58-AF10-DE54386A9C29}" srcId="{BA478DBF-52B2-4C39-9E8E-90769BC6854C}" destId="{541CF002-19AB-40A7-AD6B-006E63E9D479}" srcOrd="0" destOrd="0" parTransId="{46F127BF-895C-44B1-BE34-FAA581B01744}" sibTransId="{C738677A-5AF8-48D2-85FC-91BA23A41A04}"/>
    <dgm:cxn modelId="{A383F2D8-BF88-40CF-A6DB-620E60CB8E9C}" type="presOf" srcId="{F3F80A4F-3F91-40BE-A6D7-32707CAF9D94}" destId="{6946CB5A-424A-425E-8553-1ADF0871F28A}" srcOrd="1" destOrd="0" presId="urn:microsoft.com/office/officeart/2005/8/layout/hierarchy2"/>
    <dgm:cxn modelId="{93B40EE4-C5E2-47AE-B1E6-C829A2ED71D3}" type="presOf" srcId="{B285BFCF-5BAC-41EE-83C2-EC39974B0C0B}" destId="{BD59F68A-CB21-4B3B-9EDB-87BB57C9B9E5}" srcOrd="0" destOrd="0" presId="urn:microsoft.com/office/officeart/2005/8/layout/hierarchy2"/>
    <dgm:cxn modelId="{5EB15EEB-6C59-4EC4-877D-3D68312D92CC}" type="presOf" srcId="{D283E0CF-74FA-41EF-940F-3B7F88183B5D}" destId="{E3F61B69-9214-4ECA-B537-736B420A5A6C}" srcOrd="0" destOrd="0" presId="urn:microsoft.com/office/officeart/2005/8/layout/hierarchy2"/>
    <dgm:cxn modelId="{DC8F35BF-9506-4D23-847B-09E3718C9354}" srcId="{B455453F-572B-445C-A264-695D9568AC69}" destId="{02F0B362-9F5D-4E9D-B6EE-AEB962FCEDC2}" srcOrd="0" destOrd="0" parTransId="{41E0C7AB-B80C-450B-B80C-8AE1D92D342B}" sibTransId="{8879A621-5964-4C01-B63C-F236B57F34C5}"/>
    <dgm:cxn modelId="{40182D04-2D27-42C0-917A-9432960965AC}" type="presOf" srcId="{B455453F-572B-445C-A264-695D9568AC69}" destId="{BC04DC03-EEA2-49B2-AF60-4512C01FB83C}" srcOrd="0" destOrd="0" presId="urn:microsoft.com/office/officeart/2005/8/layout/hierarchy2"/>
    <dgm:cxn modelId="{E69FF3CA-3C07-4A20-8DB9-FA0E66607112}" srcId="{BA991CDE-24D1-4ED6-8F57-B518B5407813}" destId="{B455453F-572B-445C-A264-695D9568AC69}" srcOrd="1" destOrd="0" parTransId="{F3F80A4F-3F91-40BE-A6D7-32707CAF9D94}" sibTransId="{3EBB9499-E8DC-4616-8737-1B2FBE92A94F}"/>
    <dgm:cxn modelId="{98D76CD4-42BE-43FE-995C-C1185C78C20C}" type="presOf" srcId="{379BE785-E1E8-4810-A0BC-4C55CB7A67FC}" destId="{0CC37EFD-F291-41C0-A68F-B774E11C4B30}" srcOrd="0" destOrd="0" presId="urn:microsoft.com/office/officeart/2005/8/layout/hierarchy2"/>
    <dgm:cxn modelId="{4FE56C4D-87CB-4D23-93B0-D838CA610B7A}" type="presOf" srcId="{BA991CDE-24D1-4ED6-8F57-B518B5407813}" destId="{24D472E0-7617-4C09-BC61-8C965F2E58AE}" srcOrd="0" destOrd="0" presId="urn:microsoft.com/office/officeart/2005/8/layout/hierarchy2"/>
    <dgm:cxn modelId="{BFC18546-25D0-4CF4-8110-6C6E785C660A}" srcId="{BA991CDE-24D1-4ED6-8F57-B518B5407813}" destId="{BA478DBF-52B2-4C39-9E8E-90769BC6854C}" srcOrd="0" destOrd="0" parTransId="{9FCB77B9-F0F4-40A0-9109-AD0D99331429}" sibTransId="{050760AF-1EC6-4E37-A419-D4E8A396D734}"/>
    <dgm:cxn modelId="{7AAE217A-1DFA-4B0B-924E-2DFB66E74C71}" type="presOf" srcId="{541CF002-19AB-40A7-AD6B-006E63E9D479}" destId="{D901C888-0083-4EFD-B5E0-1A6840DC68BE}" srcOrd="0" destOrd="0" presId="urn:microsoft.com/office/officeart/2005/8/layout/hierarchy2"/>
    <dgm:cxn modelId="{B77910F4-5745-4D53-8786-393720BEB072}" type="presOf" srcId="{BA478DBF-52B2-4C39-9E8E-90769BC6854C}" destId="{46B8C0C4-0A36-4F9D-A8D9-C88C1622907B}" srcOrd="0" destOrd="0" presId="urn:microsoft.com/office/officeart/2005/8/layout/hierarchy2"/>
    <dgm:cxn modelId="{B92BF258-B81C-468E-B1E3-45F41A30143C}" srcId="{D283E0CF-74FA-41EF-940F-3B7F88183B5D}" destId="{BA991CDE-24D1-4ED6-8F57-B518B5407813}" srcOrd="0" destOrd="0" parTransId="{BDC833A4-42C8-49D0-ABBB-5AC530B8E8E3}" sibTransId="{66AB4509-1B0D-4BF1-919D-29105D439290}"/>
    <dgm:cxn modelId="{A998121E-234A-433B-AE53-6644DDB612FA}" type="presOf" srcId="{02F0B362-9F5D-4E9D-B6EE-AEB962FCEDC2}" destId="{6003D8A5-EF40-4288-B43E-CD0F0FBD4A92}" srcOrd="0" destOrd="0" presId="urn:microsoft.com/office/officeart/2005/8/layout/hierarchy2"/>
    <dgm:cxn modelId="{39289987-476A-42CC-AC44-5A6EC63AF886}" srcId="{BA478DBF-52B2-4C39-9E8E-90769BC6854C}" destId="{B285BFCF-5BAC-41EE-83C2-EC39974B0C0B}" srcOrd="1" destOrd="0" parTransId="{379BE785-E1E8-4810-A0BC-4C55CB7A67FC}" sibTransId="{F217DB47-0778-47E0-894D-F012B6F5FBF2}"/>
    <dgm:cxn modelId="{8995AB96-944E-4CFA-8E39-8352E251B7F7}" type="presOf" srcId="{46F127BF-895C-44B1-BE34-FAA581B01744}" destId="{04FC1169-A72F-4CB8-8B9F-3BECF7ACE021}" srcOrd="0" destOrd="0" presId="urn:microsoft.com/office/officeart/2005/8/layout/hierarchy2"/>
    <dgm:cxn modelId="{2479C5D9-D5D4-4A42-9F85-6998F3C3074C}" type="presOf" srcId="{41E0C7AB-B80C-450B-B80C-8AE1D92D342B}" destId="{7A585AF9-2B7D-4A6E-BAC7-181CDF4841FD}" srcOrd="1" destOrd="0" presId="urn:microsoft.com/office/officeart/2005/8/layout/hierarchy2"/>
    <dgm:cxn modelId="{DDB4F5F0-CC27-4180-B7A3-BB702D936A48}" type="presOf" srcId="{F3F80A4F-3F91-40BE-A6D7-32707CAF9D94}" destId="{28DA52E2-6B70-473F-A4FE-FDEB15747B17}" srcOrd="0" destOrd="0" presId="urn:microsoft.com/office/officeart/2005/8/layout/hierarchy2"/>
    <dgm:cxn modelId="{6301F221-F60D-45F5-94CE-B4CA2170D702}" type="presOf" srcId="{41E0C7AB-B80C-450B-B80C-8AE1D92D342B}" destId="{B92FDF3F-736B-494C-A225-FD471A6CB0A7}" srcOrd="0" destOrd="0" presId="urn:microsoft.com/office/officeart/2005/8/layout/hierarchy2"/>
    <dgm:cxn modelId="{90EF5F79-4EBB-4698-80D6-AF945722A8F9}" type="presOf" srcId="{379BE785-E1E8-4810-A0BC-4C55CB7A67FC}" destId="{81905AF4-F3D3-4C01-A2FE-BD3FB9980E9B}" srcOrd="1" destOrd="0" presId="urn:microsoft.com/office/officeart/2005/8/layout/hierarchy2"/>
    <dgm:cxn modelId="{AF15774C-CB6A-4BFC-8387-FE0A4F478C68}" type="presParOf" srcId="{E3F61B69-9214-4ECA-B537-736B420A5A6C}" destId="{5FF078C5-767C-424E-9D02-D464B7FEA2CE}" srcOrd="0" destOrd="0" presId="urn:microsoft.com/office/officeart/2005/8/layout/hierarchy2"/>
    <dgm:cxn modelId="{52081C6E-087D-4E20-B196-B0F4EC1E5FE2}" type="presParOf" srcId="{5FF078C5-767C-424E-9D02-D464B7FEA2CE}" destId="{24D472E0-7617-4C09-BC61-8C965F2E58AE}" srcOrd="0" destOrd="0" presId="urn:microsoft.com/office/officeart/2005/8/layout/hierarchy2"/>
    <dgm:cxn modelId="{B436C9D8-7A7A-4F33-AE6F-26AE569A6AE7}" type="presParOf" srcId="{5FF078C5-767C-424E-9D02-D464B7FEA2CE}" destId="{BBC4956E-4FC1-48BC-A563-C0949370E89E}" srcOrd="1" destOrd="0" presId="urn:microsoft.com/office/officeart/2005/8/layout/hierarchy2"/>
    <dgm:cxn modelId="{AE9D65E5-E709-4752-96E3-F61BE2B0789A}" type="presParOf" srcId="{BBC4956E-4FC1-48BC-A563-C0949370E89E}" destId="{468741E7-1BA6-4455-9EE5-E9E4AF9CBC00}" srcOrd="0" destOrd="0" presId="urn:microsoft.com/office/officeart/2005/8/layout/hierarchy2"/>
    <dgm:cxn modelId="{FEDAB98C-2832-46D3-8AE5-0EBC6DA73982}" type="presParOf" srcId="{468741E7-1BA6-4455-9EE5-E9E4AF9CBC00}" destId="{293CF7D0-976B-4C94-9DAF-42E7719FD450}" srcOrd="0" destOrd="0" presId="urn:microsoft.com/office/officeart/2005/8/layout/hierarchy2"/>
    <dgm:cxn modelId="{4C70707B-AFDF-45EC-93D4-5DC9ACDC5709}" type="presParOf" srcId="{BBC4956E-4FC1-48BC-A563-C0949370E89E}" destId="{B32C4A8B-B894-4116-A114-92F9784014B4}" srcOrd="1" destOrd="0" presId="urn:microsoft.com/office/officeart/2005/8/layout/hierarchy2"/>
    <dgm:cxn modelId="{1771E9A2-BC1B-4D64-AB44-8B95324E06B8}" type="presParOf" srcId="{B32C4A8B-B894-4116-A114-92F9784014B4}" destId="{46B8C0C4-0A36-4F9D-A8D9-C88C1622907B}" srcOrd="0" destOrd="0" presId="urn:microsoft.com/office/officeart/2005/8/layout/hierarchy2"/>
    <dgm:cxn modelId="{D63F6AFE-161C-4E33-A9AA-EA5D23BC9987}" type="presParOf" srcId="{B32C4A8B-B894-4116-A114-92F9784014B4}" destId="{0DD2E29C-251F-494C-9966-2DB872289F32}" srcOrd="1" destOrd="0" presId="urn:microsoft.com/office/officeart/2005/8/layout/hierarchy2"/>
    <dgm:cxn modelId="{825BBFE7-2807-46AA-A094-8EC4CDB8A72F}" type="presParOf" srcId="{0DD2E29C-251F-494C-9966-2DB872289F32}" destId="{04FC1169-A72F-4CB8-8B9F-3BECF7ACE021}" srcOrd="0" destOrd="0" presId="urn:microsoft.com/office/officeart/2005/8/layout/hierarchy2"/>
    <dgm:cxn modelId="{B58FCD1B-234F-4E4B-B3FA-35D4F66975F4}" type="presParOf" srcId="{04FC1169-A72F-4CB8-8B9F-3BECF7ACE021}" destId="{280AB15A-FBB1-40AD-B774-1074D671B447}" srcOrd="0" destOrd="0" presId="urn:microsoft.com/office/officeart/2005/8/layout/hierarchy2"/>
    <dgm:cxn modelId="{6F6B8187-5FA7-40F0-B26F-1331B0ADA05D}" type="presParOf" srcId="{0DD2E29C-251F-494C-9966-2DB872289F32}" destId="{95B707F1-E29A-44A8-AFE8-F47D6A82DC4E}" srcOrd="1" destOrd="0" presId="urn:microsoft.com/office/officeart/2005/8/layout/hierarchy2"/>
    <dgm:cxn modelId="{B43D695C-6108-452C-96E5-0B75BFC9EE20}" type="presParOf" srcId="{95B707F1-E29A-44A8-AFE8-F47D6A82DC4E}" destId="{D901C888-0083-4EFD-B5E0-1A6840DC68BE}" srcOrd="0" destOrd="0" presId="urn:microsoft.com/office/officeart/2005/8/layout/hierarchy2"/>
    <dgm:cxn modelId="{E923300F-316B-4433-B0A7-3BF5B5AEF541}" type="presParOf" srcId="{95B707F1-E29A-44A8-AFE8-F47D6A82DC4E}" destId="{E306680A-6F45-4C2F-853B-A02B0141413B}" srcOrd="1" destOrd="0" presId="urn:microsoft.com/office/officeart/2005/8/layout/hierarchy2"/>
    <dgm:cxn modelId="{F4AAC7EA-5942-488E-8C15-43D9C25D2915}" type="presParOf" srcId="{0DD2E29C-251F-494C-9966-2DB872289F32}" destId="{0CC37EFD-F291-41C0-A68F-B774E11C4B30}" srcOrd="2" destOrd="0" presId="urn:microsoft.com/office/officeart/2005/8/layout/hierarchy2"/>
    <dgm:cxn modelId="{9231972B-E5E5-428C-AA21-386E518C55EE}" type="presParOf" srcId="{0CC37EFD-F291-41C0-A68F-B774E11C4B30}" destId="{81905AF4-F3D3-4C01-A2FE-BD3FB9980E9B}" srcOrd="0" destOrd="0" presId="urn:microsoft.com/office/officeart/2005/8/layout/hierarchy2"/>
    <dgm:cxn modelId="{DC70A805-ABC7-4933-A446-F258E64B50B8}" type="presParOf" srcId="{0DD2E29C-251F-494C-9966-2DB872289F32}" destId="{D71E50AC-BFAD-482D-8CEA-9C82587F6A8C}" srcOrd="3" destOrd="0" presId="urn:microsoft.com/office/officeart/2005/8/layout/hierarchy2"/>
    <dgm:cxn modelId="{28D5043B-901B-4713-98F2-6922FE7ED483}" type="presParOf" srcId="{D71E50AC-BFAD-482D-8CEA-9C82587F6A8C}" destId="{BD59F68A-CB21-4B3B-9EDB-87BB57C9B9E5}" srcOrd="0" destOrd="0" presId="urn:microsoft.com/office/officeart/2005/8/layout/hierarchy2"/>
    <dgm:cxn modelId="{AB46EC19-2A3B-4B99-8A8B-BFE1984ED6B8}" type="presParOf" srcId="{D71E50AC-BFAD-482D-8CEA-9C82587F6A8C}" destId="{1BE5B945-A69E-4455-8EF7-3A1D378F923D}" srcOrd="1" destOrd="0" presId="urn:microsoft.com/office/officeart/2005/8/layout/hierarchy2"/>
    <dgm:cxn modelId="{DA9CD313-B603-4135-94F8-3BD683D6FAC0}" type="presParOf" srcId="{BBC4956E-4FC1-48BC-A563-C0949370E89E}" destId="{28DA52E2-6B70-473F-A4FE-FDEB15747B17}" srcOrd="2" destOrd="0" presId="urn:microsoft.com/office/officeart/2005/8/layout/hierarchy2"/>
    <dgm:cxn modelId="{B2E049C2-5CDE-463F-BF15-6D6E4DB6279E}" type="presParOf" srcId="{28DA52E2-6B70-473F-A4FE-FDEB15747B17}" destId="{6946CB5A-424A-425E-8553-1ADF0871F28A}" srcOrd="0" destOrd="0" presId="urn:microsoft.com/office/officeart/2005/8/layout/hierarchy2"/>
    <dgm:cxn modelId="{E8275BD0-B9BC-4D3C-9E41-DD3392EF7901}" type="presParOf" srcId="{BBC4956E-4FC1-48BC-A563-C0949370E89E}" destId="{73BC2A8A-DF3F-4378-BDD6-4E23C9015E66}" srcOrd="3" destOrd="0" presId="urn:microsoft.com/office/officeart/2005/8/layout/hierarchy2"/>
    <dgm:cxn modelId="{035F375C-574C-4376-AAD3-4B514BA5C930}" type="presParOf" srcId="{73BC2A8A-DF3F-4378-BDD6-4E23C9015E66}" destId="{BC04DC03-EEA2-49B2-AF60-4512C01FB83C}" srcOrd="0" destOrd="0" presId="urn:microsoft.com/office/officeart/2005/8/layout/hierarchy2"/>
    <dgm:cxn modelId="{2340CD94-37A4-487A-B591-A1BB6D3F1B3B}" type="presParOf" srcId="{73BC2A8A-DF3F-4378-BDD6-4E23C9015E66}" destId="{85476987-6782-49E4-9401-C494517FC283}" srcOrd="1" destOrd="0" presId="urn:microsoft.com/office/officeart/2005/8/layout/hierarchy2"/>
    <dgm:cxn modelId="{1CA4AE01-226D-4E7B-BFD8-7800B288E9E7}" type="presParOf" srcId="{85476987-6782-49E4-9401-C494517FC283}" destId="{B92FDF3F-736B-494C-A225-FD471A6CB0A7}" srcOrd="0" destOrd="0" presId="urn:microsoft.com/office/officeart/2005/8/layout/hierarchy2"/>
    <dgm:cxn modelId="{DFA5C769-BBDD-462C-88D8-95822496F91E}" type="presParOf" srcId="{B92FDF3F-736B-494C-A225-FD471A6CB0A7}" destId="{7A585AF9-2B7D-4A6E-BAC7-181CDF4841FD}" srcOrd="0" destOrd="0" presId="urn:microsoft.com/office/officeart/2005/8/layout/hierarchy2"/>
    <dgm:cxn modelId="{9A8AEFE5-237E-411F-A708-6E4AA94240AD}" type="presParOf" srcId="{85476987-6782-49E4-9401-C494517FC283}" destId="{81ED5FF1-F0D3-4FE4-B5B3-E47516003A0E}" srcOrd="1" destOrd="0" presId="urn:microsoft.com/office/officeart/2005/8/layout/hierarchy2"/>
    <dgm:cxn modelId="{E21A900D-61C0-442A-941A-B572B8DA9FA7}" type="presParOf" srcId="{81ED5FF1-F0D3-4FE4-B5B3-E47516003A0E}" destId="{6003D8A5-EF40-4288-B43E-CD0F0FBD4A92}" srcOrd="0" destOrd="0" presId="urn:microsoft.com/office/officeart/2005/8/layout/hierarchy2"/>
    <dgm:cxn modelId="{089ABDB1-A667-4975-A8A1-B3E07DE600D8}" type="presParOf" srcId="{81ED5FF1-F0D3-4FE4-B5B3-E47516003A0E}" destId="{08AEE282-4B8C-4E68-83CC-B92A6599D045}" srcOrd="1" destOrd="0" presId="urn:microsoft.com/office/officeart/2005/8/layout/hierarchy2"/>
  </dgm:cxnLst>
  <dgm:bg>
    <a:pattFill prst="pct5">
      <a:fgClr>
        <a:schemeClr val="accent1">
          <a:hueOff val="0"/>
          <a:satOff val="0"/>
          <a:lumOff val="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943D97-AAD2-4E14-8D99-24C4AB301E8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1D2D3A6-B4C7-407D-BD6B-E79E563A4F36}">
      <dgm:prSet phldrT="[Texto]"/>
      <dgm:spPr/>
      <dgm:t>
        <a:bodyPr/>
        <a:lstStyle/>
        <a:p>
          <a:r>
            <a:rPr lang="es-ES" dirty="0"/>
            <a:t>Posesivos</a:t>
          </a:r>
        </a:p>
      </dgm:t>
    </dgm:pt>
    <dgm:pt modelId="{37606020-1BEA-4368-A89C-364DE2128F62}" type="parTrans" cxnId="{0041D102-466C-491C-BDDD-E59B3115ACA8}">
      <dgm:prSet/>
      <dgm:spPr/>
      <dgm:t>
        <a:bodyPr/>
        <a:lstStyle/>
        <a:p>
          <a:endParaRPr lang="es-ES"/>
        </a:p>
      </dgm:t>
    </dgm:pt>
    <dgm:pt modelId="{E9E9F4FB-EA5B-4B1F-94F0-1D22339B4478}" type="sibTrans" cxnId="{0041D102-466C-491C-BDDD-E59B3115ACA8}">
      <dgm:prSet/>
      <dgm:spPr/>
      <dgm:t>
        <a:bodyPr/>
        <a:lstStyle/>
        <a:p>
          <a:endParaRPr lang="es-ES"/>
        </a:p>
      </dgm:t>
    </dgm:pt>
    <dgm:pt modelId="{5D426A98-E20B-4066-87BE-8E05DE1CDA34}">
      <dgm:prSet phldrT="[Texto]"/>
      <dgm:spPr/>
      <dgm:t>
        <a:bodyPr/>
        <a:lstStyle/>
        <a:p>
          <a:r>
            <a:rPr lang="es-ES" dirty="0"/>
            <a:t>Palabras que indican que algo pertenece a un poseedor.</a:t>
          </a:r>
        </a:p>
      </dgm:t>
    </dgm:pt>
    <dgm:pt modelId="{15C4C10F-1B05-4D8E-9B35-CAF6804DE507}" type="parTrans" cxnId="{E1D9B735-3C46-46EB-A66D-0BB72691A5EC}">
      <dgm:prSet/>
      <dgm:spPr/>
      <dgm:t>
        <a:bodyPr/>
        <a:lstStyle/>
        <a:p>
          <a:endParaRPr lang="es-ES"/>
        </a:p>
      </dgm:t>
    </dgm:pt>
    <dgm:pt modelId="{94DAF2C2-DF6F-441A-B2F4-4191F681E747}" type="sibTrans" cxnId="{E1D9B735-3C46-46EB-A66D-0BB72691A5EC}">
      <dgm:prSet/>
      <dgm:spPr/>
      <dgm:t>
        <a:bodyPr/>
        <a:lstStyle/>
        <a:p>
          <a:endParaRPr lang="es-ES"/>
        </a:p>
      </dgm:t>
    </dgm:pt>
    <dgm:pt modelId="{8044F584-AA1C-48BA-88E2-80CDAA16A76B}">
      <dgm:prSet phldrT="[Texto]"/>
      <dgm:spPr/>
      <dgm:t>
        <a:bodyPr/>
        <a:lstStyle/>
        <a:p>
          <a:r>
            <a:rPr lang="es-ES" dirty="0"/>
            <a:t>Puede funcionar como complemento, determinante o núcleo.</a:t>
          </a:r>
        </a:p>
      </dgm:t>
    </dgm:pt>
    <dgm:pt modelId="{05F2F7FD-708A-4695-B9B5-94384A72E715}" type="parTrans" cxnId="{F7A91C85-D63E-45C8-A803-BB7ACF929168}">
      <dgm:prSet/>
      <dgm:spPr/>
      <dgm:t>
        <a:bodyPr/>
        <a:lstStyle/>
        <a:p>
          <a:endParaRPr lang="es-ES"/>
        </a:p>
      </dgm:t>
    </dgm:pt>
    <dgm:pt modelId="{76F39708-6D13-4FB5-89BE-F5FE02F89C93}" type="sibTrans" cxnId="{F7A91C85-D63E-45C8-A803-BB7ACF929168}">
      <dgm:prSet/>
      <dgm:spPr/>
      <dgm:t>
        <a:bodyPr/>
        <a:lstStyle/>
        <a:p>
          <a:endParaRPr lang="es-ES"/>
        </a:p>
      </dgm:t>
    </dgm:pt>
    <dgm:pt modelId="{A1E93649-354C-498C-9D86-B068A7DB4A89}">
      <dgm:prSet phldrT="[Texto]"/>
      <dgm:spPr/>
      <dgm:t>
        <a:bodyPr/>
        <a:lstStyle/>
        <a:p>
          <a:r>
            <a:rPr lang="es-ES" dirty="0"/>
            <a:t>Demostrativos</a:t>
          </a:r>
        </a:p>
      </dgm:t>
    </dgm:pt>
    <dgm:pt modelId="{51CA74B8-C798-49CF-9A91-13BE0848A141}" type="parTrans" cxnId="{1D417848-00F9-4CBB-8F11-A26E51192704}">
      <dgm:prSet/>
      <dgm:spPr/>
      <dgm:t>
        <a:bodyPr/>
        <a:lstStyle/>
        <a:p>
          <a:endParaRPr lang="es-ES"/>
        </a:p>
      </dgm:t>
    </dgm:pt>
    <dgm:pt modelId="{74B417C7-5F57-4D61-8798-48FFA6E09AD8}" type="sibTrans" cxnId="{1D417848-00F9-4CBB-8F11-A26E51192704}">
      <dgm:prSet/>
      <dgm:spPr/>
      <dgm:t>
        <a:bodyPr/>
        <a:lstStyle/>
        <a:p>
          <a:endParaRPr lang="es-ES"/>
        </a:p>
      </dgm:t>
    </dgm:pt>
    <dgm:pt modelId="{DB7B0904-8067-4BA2-9A0F-721D9A6D7F90}">
      <dgm:prSet phldrT="[Texto]"/>
      <dgm:spPr/>
      <dgm:t>
        <a:bodyPr/>
        <a:lstStyle/>
        <a:p>
          <a:r>
            <a:rPr lang="es-ES" dirty="0"/>
            <a:t>Palabras que se usan para señalar a los seres u objetos.</a:t>
          </a:r>
        </a:p>
      </dgm:t>
    </dgm:pt>
    <dgm:pt modelId="{0E8DD047-E99C-48D0-87EC-747AE900A4A5}" type="parTrans" cxnId="{A4CC81BD-9CAC-4A77-BDBD-FA707C1E8EA0}">
      <dgm:prSet/>
      <dgm:spPr/>
      <dgm:t>
        <a:bodyPr/>
        <a:lstStyle/>
        <a:p>
          <a:endParaRPr lang="es-ES"/>
        </a:p>
      </dgm:t>
    </dgm:pt>
    <dgm:pt modelId="{41D73D8F-FFD8-4559-BB46-E39F512C1EFB}" type="sibTrans" cxnId="{A4CC81BD-9CAC-4A77-BDBD-FA707C1E8EA0}">
      <dgm:prSet/>
      <dgm:spPr/>
      <dgm:t>
        <a:bodyPr/>
        <a:lstStyle/>
        <a:p>
          <a:endParaRPr lang="es-ES"/>
        </a:p>
      </dgm:t>
    </dgm:pt>
    <dgm:pt modelId="{3B0E62A4-A57B-41C7-8A9D-F3FA389CB852}">
      <dgm:prSet phldrT="[Texto]"/>
      <dgm:spPr/>
      <dgm:t>
        <a:bodyPr/>
        <a:lstStyle/>
        <a:p>
          <a:r>
            <a:rPr lang="es-ES" dirty="0"/>
            <a:t>Puede funcionar como complemento, determinante o núcleo.</a:t>
          </a:r>
        </a:p>
      </dgm:t>
    </dgm:pt>
    <dgm:pt modelId="{DFAFF781-836F-4387-BE49-5F09660CB66D}" type="parTrans" cxnId="{92B3FCAF-6F59-4EBE-87BD-989979BC68EF}">
      <dgm:prSet/>
      <dgm:spPr/>
      <dgm:t>
        <a:bodyPr/>
        <a:lstStyle/>
        <a:p>
          <a:endParaRPr lang="es-ES"/>
        </a:p>
      </dgm:t>
    </dgm:pt>
    <dgm:pt modelId="{B0917160-D84B-480D-A281-341D0779A700}" type="sibTrans" cxnId="{92B3FCAF-6F59-4EBE-87BD-989979BC68EF}">
      <dgm:prSet/>
      <dgm:spPr/>
      <dgm:t>
        <a:bodyPr/>
        <a:lstStyle/>
        <a:p>
          <a:endParaRPr lang="es-ES"/>
        </a:p>
      </dgm:t>
    </dgm:pt>
    <dgm:pt modelId="{AE4AA493-E226-4F19-84EC-1F5DEF522736}">
      <dgm:prSet phldrT="[Texto]"/>
      <dgm:spPr/>
      <dgm:t>
        <a:bodyPr/>
        <a:lstStyle/>
        <a:p>
          <a:r>
            <a:rPr lang="es-ES" dirty="0"/>
            <a:t>Sufijos</a:t>
          </a:r>
        </a:p>
      </dgm:t>
    </dgm:pt>
    <dgm:pt modelId="{A7B009C9-3ED1-4FB1-B2EA-D390302C70ED}" type="parTrans" cxnId="{A8B6ECB1-0A2B-49CA-8504-501F93C98925}">
      <dgm:prSet/>
      <dgm:spPr/>
      <dgm:t>
        <a:bodyPr/>
        <a:lstStyle/>
        <a:p>
          <a:endParaRPr lang="es-ES"/>
        </a:p>
      </dgm:t>
    </dgm:pt>
    <dgm:pt modelId="{BE68A310-75E4-49DB-9659-E9232CBC6DEF}" type="sibTrans" cxnId="{A8B6ECB1-0A2B-49CA-8504-501F93C98925}">
      <dgm:prSet/>
      <dgm:spPr/>
      <dgm:t>
        <a:bodyPr/>
        <a:lstStyle/>
        <a:p>
          <a:endParaRPr lang="es-ES"/>
        </a:p>
      </dgm:t>
    </dgm:pt>
    <dgm:pt modelId="{F3D13F6B-94A2-40CB-A1EE-18B07428A9F7}">
      <dgm:prSet phldrT="[Texto]"/>
      <dgm:spPr/>
      <dgm:t>
        <a:bodyPr/>
        <a:lstStyle/>
        <a:p>
          <a:r>
            <a:rPr lang="es-ES" dirty="0"/>
            <a:t>Son partículas que se añaden a una palabra para darle otro sentido.</a:t>
          </a:r>
        </a:p>
      </dgm:t>
    </dgm:pt>
    <dgm:pt modelId="{23395B88-4677-4100-B7C3-5BFA99DE9679}" type="parTrans" cxnId="{9CF8382B-F563-46A3-8825-C34FDEE49E7B}">
      <dgm:prSet/>
      <dgm:spPr/>
      <dgm:t>
        <a:bodyPr/>
        <a:lstStyle/>
        <a:p>
          <a:endParaRPr lang="es-ES"/>
        </a:p>
      </dgm:t>
    </dgm:pt>
    <dgm:pt modelId="{8E15A2B0-1A2A-4792-89AF-941B0DF565C2}" type="sibTrans" cxnId="{9CF8382B-F563-46A3-8825-C34FDEE49E7B}">
      <dgm:prSet/>
      <dgm:spPr/>
      <dgm:t>
        <a:bodyPr/>
        <a:lstStyle/>
        <a:p>
          <a:endParaRPr lang="es-ES"/>
        </a:p>
      </dgm:t>
    </dgm:pt>
    <dgm:pt modelId="{F4977EA4-2969-4CFC-A548-494E055080C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/>
            <a:t>.</a:t>
          </a:r>
        </a:p>
      </dgm:t>
    </dgm:pt>
    <dgm:pt modelId="{2CF3D329-3BD9-4550-B670-EE1782CBF352}" type="parTrans" cxnId="{62D1060E-D066-4998-B31A-239C35D24AAA}">
      <dgm:prSet/>
      <dgm:spPr/>
      <dgm:t>
        <a:bodyPr/>
        <a:lstStyle/>
        <a:p>
          <a:endParaRPr lang="es-ES"/>
        </a:p>
      </dgm:t>
    </dgm:pt>
    <dgm:pt modelId="{44079794-4515-4509-B83E-8A53EFE828DA}" type="sibTrans" cxnId="{62D1060E-D066-4998-B31A-239C35D24AAA}">
      <dgm:prSet/>
      <dgm:spPr/>
      <dgm:t>
        <a:bodyPr/>
        <a:lstStyle/>
        <a:p>
          <a:endParaRPr lang="es-ES"/>
        </a:p>
      </dgm:t>
    </dgm:pt>
    <dgm:pt modelId="{75D9F88D-1957-421B-88E4-1173BEEA945B}" type="pres">
      <dgm:prSet presAssocID="{D4943D97-AAD2-4E14-8D99-24C4AB301E83}" presName="theList" presStyleCnt="0">
        <dgm:presLayoutVars>
          <dgm:dir/>
          <dgm:animLvl val="lvl"/>
          <dgm:resizeHandles val="exact"/>
        </dgm:presLayoutVars>
      </dgm:prSet>
      <dgm:spPr/>
    </dgm:pt>
    <dgm:pt modelId="{F96285E2-AB77-4E20-BE70-83EA279123CE}" type="pres">
      <dgm:prSet presAssocID="{31D2D3A6-B4C7-407D-BD6B-E79E563A4F36}" presName="compNode" presStyleCnt="0"/>
      <dgm:spPr/>
    </dgm:pt>
    <dgm:pt modelId="{E249DA9C-F54D-4AE3-900A-1D923C23D7CC}" type="pres">
      <dgm:prSet presAssocID="{31D2D3A6-B4C7-407D-BD6B-E79E563A4F36}" presName="aNode" presStyleLbl="bgShp" presStyleIdx="0" presStyleCnt="3"/>
      <dgm:spPr/>
    </dgm:pt>
    <dgm:pt modelId="{73C2484B-C309-4EB6-8621-BD1D3BB036B7}" type="pres">
      <dgm:prSet presAssocID="{31D2D3A6-B4C7-407D-BD6B-E79E563A4F36}" presName="textNode" presStyleLbl="bgShp" presStyleIdx="0" presStyleCnt="3"/>
      <dgm:spPr/>
    </dgm:pt>
    <dgm:pt modelId="{7F1D5AB6-6687-4CD1-B499-CA7F5FD8AFD9}" type="pres">
      <dgm:prSet presAssocID="{31D2D3A6-B4C7-407D-BD6B-E79E563A4F36}" presName="compChildNode" presStyleCnt="0"/>
      <dgm:spPr/>
    </dgm:pt>
    <dgm:pt modelId="{6111C074-5A67-4F15-8C9D-125FCBFC0AA8}" type="pres">
      <dgm:prSet presAssocID="{31D2D3A6-B4C7-407D-BD6B-E79E563A4F36}" presName="theInnerList" presStyleCnt="0"/>
      <dgm:spPr/>
    </dgm:pt>
    <dgm:pt modelId="{D9BDA178-E03D-4AAD-BB6F-2A59D65BE7EE}" type="pres">
      <dgm:prSet presAssocID="{5D426A98-E20B-4066-87BE-8E05DE1CDA34}" presName="childNode" presStyleLbl="node1" presStyleIdx="0" presStyleCnt="6">
        <dgm:presLayoutVars>
          <dgm:bulletEnabled val="1"/>
        </dgm:presLayoutVars>
      </dgm:prSet>
      <dgm:spPr/>
    </dgm:pt>
    <dgm:pt modelId="{55BFCBE2-39E5-4D91-9083-9749C8C70C37}" type="pres">
      <dgm:prSet presAssocID="{5D426A98-E20B-4066-87BE-8E05DE1CDA34}" presName="aSpace2" presStyleCnt="0"/>
      <dgm:spPr/>
    </dgm:pt>
    <dgm:pt modelId="{87721C12-CE06-4B05-936C-EB9A392F88D3}" type="pres">
      <dgm:prSet presAssocID="{8044F584-AA1C-48BA-88E2-80CDAA16A76B}" presName="childNode" presStyleLbl="node1" presStyleIdx="1" presStyleCnt="6">
        <dgm:presLayoutVars>
          <dgm:bulletEnabled val="1"/>
        </dgm:presLayoutVars>
      </dgm:prSet>
      <dgm:spPr/>
    </dgm:pt>
    <dgm:pt modelId="{32D30299-26FB-40C1-B3B3-5D33AB54B90A}" type="pres">
      <dgm:prSet presAssocID="{31D2D3A6-B4C7-407D-BD6B-E79E563A4F36}" presName="aSpace" presStyleCnt="0"/>
      <dgm:spPr/>
    </dgm:pt>
    <dgm:pt modelId="{C628DA36-AB63-4DDE-94EC-B9BCE235AB99}" type="pres">
      <dgm:prSet presAssocID="{A1E93649-354C-498C-9D86-B068A7DB4A89}" presName="compNode" presStyleCnt="0"/>
      <dgm:spPr/>
    </dgm:pt>
    <dgm:pt modelId="{D116CDC2-3F64-42D9-891B-11E91B1337D7}" type="pres">
      <dgm:prSet presAssocID="{A1E93649-354C-498C-9D86-B068A7DB4A89}" presName="aNode" presStyleLbl="bgShp" presStyleIdx="1" presStyleCnt="3"/>
      <dgm:spPr/>
    </dgm:pt>
    <dgm:pt modelId="{9DCB65C2-FCCF-4DC1-8150-702C627614A2}" type="pres">
      <dgm:prSet presAssocID="{A1E93649-354C-498C-9D86-B068A7DB4A89}" presName="textNode" presStyleLbl="bgShp" presStyleIdx="1" presStyleCnt="3"/>
      <dgm:spPr/>
    </dgm:pt>
    <dgm:pt modelId="{EE9A4A89-E636-4EC7-A975-E55ABB9DAB0D}" type="pres">
      <dgm:prSet presAssocID="{A1E93649-354C-498C-9D86-B068A7DB4A89}" presName="compChildNode" presStyleCnt="0"/>
      <dgm:spPr/>
    </dgm:pt>
    <dgm:pt modelId="{6CD461E7-3680-4000-8872-4FEBCBD68A0F}" type="pres">
      <dgm:prSet presAssocID="{A1E93649-354C-498C-9D86-B068A7DB4A89}" presName="theInnerList" presStyleCnt="0"/>
      <dgm:spPr/>
    </dgm:pt>
    <dgm:pt modelId="{E4B6EBD6-98F1-4917-B3AE-FEEF1CBF83E0}" type="pres">
      <dgm:prSet presAssocID="{DB7B0904-8067-4BA2-9A0F-721D9A6D7F90}" presName="childNode" presStyleLbl="node1" presStyleIdx="2" presStyleCnt="6">
        <dgm:presLayoutVars>
          <dgm:bulletEnabled val="1"/>
        </dgm:presLayoutVars>
      </dgm:prSet>
      <dgm:spPr/>
    </dgm:pt>
    <dgm:pt modelId="{23855130-03FF-4AD8-9403-0D4154755C1C}" type="pres">
      <dgm:prSet presAssocID="{DB7B0904-8067-4BA2-9A0F-721D9A6D7F90}" presName="aSpace2" presStyleCnt="0"/>
      <dgm:spPr/>
    </dgm:pt>
    <dgm:pt modelId="{9615DEBC-603C-49AB-8333-7E8C229AB8EE}" type="pres">
      <dgm:prSet presAssocID="{3B0E62A4-A57B-41C7-8A9D-F3FA389CB852}" presName="childNode" presStyleLbl="node1" presStyleIdx="3" presStyleCnt="6">
        <dgm:presLayoutVars>
          <dgm:bulletEnabled val="1"/>
        </dgm:presLayoutVars>
      </dgm:prSet>
      <dgm:spPr/>
    </dgm:pt>
    <dgm:pt modelId="{7D798D6D-D8E9-463B-B6DD-449AA03BA3DD}" type="pres">
      <dgm:prSet presAssocID="{A1E93649-354C-498C-9D86-B068A7DB4A89}" presName="aSpace" presStyleCnt="0"/>
      <dgm:spPr/>
    </dgm:pt>
    <dgm:pt modelId="{0BBC48B8-F534-4E42-8312-A5ABAA7E3028}" type="pres">
      <dgm:prSet presAssocID="{AE4AA493-E226-4F19-84EC-1F5DEF522736}" presName="compNode" presStyleCnt="0"/>
      <dgm:spPr/>
    </dgm:pt>
    <dgm:pt modelId="{BF83885F-8FF0-4589-A691-E530A5ED60E2}" type="pres">
      <dgm:prSet presAssocID="{AE4AA493-E226-4F19-84EC-1F5DEF522736}" presName="aNode" presStyleLbl="bgShp" presStyleIdx="2" presStyleCnt="3"/>
      <dgm:spPr/>
    </dgm:pt>
    <dgm:pt modelId="{F08444B4-270D-4213-8A4F-D571FA7CE653}" type="pres">
      <dgm:prSet presAssocID="{AE4AA493-E226-4F19-84EC-1F5DEF522736}" presName="textNode" presStyleLbl="bgShp" presStyleIdx="2" presStyleCnt="3"/>
      <dgm:spPr/>
    </dgm:pt>
    <dgm:pt modelId="{7E544F59-9AB3-4E71-9736-5A6BEC0B1A85}" type="pres">
      <dgm:prSet presAssocID="{AE4AA493-E226-4F19-84EC-1F5DEF522736}" presName="compChildNode" presStyleCnt="0"/>
      <dgm:spPr/>
    </dgm:pt>
    <dgm:pt modelId="{B2C8CB03-6355-49D6-8A82-6913D4471619}" type="pres">
      <dgm:prSet presAssocID="{AE4AA493-E226-4F19-84EC-1F5DEF522736}" presName="theInnerList" presStyleCnt="0"/>
      <dgm:spPr/>
    </dgm:pt>
    <dgm:pt modelId="{C6CFB32A-0729-4B0C-8BF7-43C44BFBBA9D}" type="pres">
      <dgm:prSet presAssocID="{F3D13F6B-94A2-40CB-A1EE-18B07428A9F7}" presName="childNode" presStyleLbl="node1" presStyleIdx="4" presStyleCnt="6">
        <dgm:presLayoutVars>
          <dgm:bulletEnabled val="1"/>
        </dgm:presLayoutVars>
      </dgm:prSet>
      <dgm:spPr/>
    </dgm:pt>
    <dgm:pt modelId="{3708920A-C713-4C23-AB46-EC5FBDE2B9B9}" type="pres">
      <dgm:prSet presAssocID="{F3D13F6B-94A2-40CB-A1EE-18B07428A9F7}" presName="aSpace2" presStyleCnt="0"/>
      <dgm:spPr/>
    </dgm:pt>
    <dgm:pt modelId="{2874F358-DF27-47FF-AD32-338C692F7070}" type="pres">
      <dgm:prSet presAssocID="{F4977EA4-2969-4CFC-A548-494E055080C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61D64EF8-8DE3-4940-BEEE-E59E6B518B10}" type="presOf" srcId="{31D2D3A6-B4C7-407D-BD6B-E79E563A4F36}" destId="{E249DA9C-F54D-4AE3-900A-1D923C23D7CC}" srcOrd="0" destOrd="0" presId="urn:microsoft.com/office/officeart/2005/8/layout/lProcess2"/>
    <dgm:cxn modelId="{63EEE6CB-0CA0-41B7-9918-6278F0EE278F}" type="presOf" srcId="{31D2D3A6-B4C7-407D-BD6B-E79E563A4F36}" destId="{73C2484B-C309-4EB6-8621-BD1D3BB036B7}" srcOrd="1" destOrd="0" presId="urn:microsoft.com/office/officeart/2005/8/layout/lProcess2"/>
    <dgm:cxn modelId="{72ADC48C-944F-484E-BB95-A766EACAC12E}" type="presOf" srcId="{F3D13F6B-94A2-40CB-A1EE-18B07428A9F7}" destId="{C6CFB32A-0729-4B0C-8BF7-43C44BFBBA9D}" srcOrd="0" destOrd="0" presId="urn:microsoft.com/office/officeart/2005/8/layout/lProcess2"/>
    <dgm:cxn modelId="{1D417848-00F9-4CBB-8F11-A26E51192704}" srcId="{D4943D97-AAD2-4E14-8D99-24C4AB301E83}" destId="{A1E93649-354C-498C-9D86-B068A7DB4A89}" srcOrd="1" destOrd="0" parTransId="{51CA74B8-C798-49CF-9A91-13BE0848A141}" sibTransId="{74B417C7-5F57-4D61-8798-48FFA6E09AD8}"/>
    <dgm:cxn modelId="{0041D102-466C-491C-BDDD-E59B3115ACA8}" srcId="{D4943D97-AAD2-4E14-8D99-24C4AB301E83}" destId="{31D2D3A6-B4C7-407D-BD6B-E79E563A4F36}" srcOrd="0" destOrd="0" parTransId="{37606020-1BEA-4368-A89C-364DE2128F62}" sibTransId="{E9E9F4FB-EA5B-4B1F-94F0-1D22339B4478}"/>
    <dgm:cxn modelId="{A8B6ECB1-0A2B-49CA-8504-501F93C98925}" srcId="{D4943D97-AAD2-4E14-8D99-24C4AB301E83}" destId="{AE4AA493-E226-4F19-84EC-1F5DEF522736}" srcOrd="2" destOrd="0" parTransId="{A7B009C9-3ED1-4FB1-B2EA-D390302C70ED}" sibTransId="{BE68A310-75E4-49DB-9659-E9232CBC6DEF}"/>
    <dgm:cxn modelId="{A4CC81BD-9CAC-4A77-BDBD-FA707C1E8EA0}" srcId="{A1E93649-354C-498C-9D86-B068A7DB4A89}" destId="{DB7B0904-8067-4BA2-9A0F-721D9A6D7F90}" srcOrd="0" destOrd="0" parTransId="{0E8DD047-E99C-48D0-87EC-747AE900A4A5}" sibTransId="{41D73D8F-FFD8-4559-BB46-E39F512C1EFB}"/>
    <dgm:cxn modelId="{9CF8382B-F563-46A3-8825-C34FDEE49E7B}" srcId="{AE4AA493-E226-4F19-84EC-1F5DEF522736}" destId="{F3D13F6B-94A2-40CB-A1EE-18B07428A9F7}" srcOrd="0" destOrd="0" parTransId="{23395B88-4677-4100-B7C3-5BFA99DE9679}" sibTransId="{8E15A2B0-1A2A-4792-89AF-941B0DF565C2}"/>
    <dgm:cxn modelId="{BC65B8E3-6ED5-4AAF-9BC3-7D0B4E5285E3}" type="presOf" srcId="{AE4AA493-E226-4F19-84EC-1F5DEF522736}" destId="{BF83885F-8FF0-4589-A691-E530A5ED60E2}" srcOrd="0" destOrd="0" presId="urn:microsoft.com/office/officeart/2005/8/layout/lProcess2"/>
    <dgm:cxn modelId="{880B619D-FA14-4D13-A76D-17391FC234C3}" type="presOf" srcId="{D4943D97-AAD2-4E14-8D99-24C4AB301E83}" destId="{75D9F88D-1957-421B-88E4-1173BEEA945B}" srcOrd="0" destOrd="0" presId="urn:microsoft.com/office/officeart/2005/8/layout/lProcess2"/>
    <dgm:cxn modelId="{E1D9B735-3C46-46EB-A66D-0BB72691A5EC}" srcId="{31D2D3A6-B4C7-407D-BD6B-E79E563A4F36}" destId="{5D426A98-E20B-4066-87BE-8E05DE1CDA34}" srcOrd="0" destOrd="0" parTransId="{15C4C10F-1B05-4D8E-9B35-CAF6804DE507}" sibTransId="{94DAF2C2-DF6F-441A-B2F4-4191F681E747}"/>
    <dgm:cxn modelId="{76B426B7-7F83-42FE-B511-50CDBAC66D7F}" type="presOf" srcId="{A1E93649-354C-498C-9D86-B068A7DB4A89}" destId="{D116CDC2-3F64-42D9-891B-11E91B1337D7}" srcOrd="0" destOrd="0" presId="urn:microsoft.com/office/officeart/2005/8/layout/lProcess2"/>
    <dgm:cxn modelId="{463F1478-C055-4922-AC17-0CB215CF86DC}" type="presOf" srcId="{F4977EA4-2969-4CFC-A548-494E055080C8}" destId="{2874F358-DF27-47FF-AD32-338C692F7070}" srcOrd="0" destOrd="0" presId="urn:microsoft.com/office/officeart/2005/8/layout/lProcess2"/>
    <dgm:cxn modelId="{293B1E24-E47B-4DD3-ACDB-24C23C5B2AA0}" type="presOf" srcId="{AE4AA493-E226-4F19-84EC-1F5DEF522736}" destId="{F08444B4-270D-4213-8A4F-D571FA7CE653}" srcOrd="1" destOrd="0" presId="urn:microsoft.com/office/officeart/2005/8/layout/lProcess2"/>
    <dgm:cxn modelId="{62D1060E-D066-4998-B31A-239C35D24AAA}" srcId="{AE4AA493-E226-4F19-84EC-1F5DEF522736}" destId="{F4977EA4-2969-4CFC-A548-494E055080C8}" srcOrd="1" destOrd="0" parTransId="{2CF3D329-3BD9-4550-B670-EE1782CBF352}" sibTransId="{44079794-4515-4509-B83E-8A53EFE828DA}"/>
    <dgm:cxn modelId="{73E93113-CDDE-4908-BF97-50633FC8E1BF}" type="presOf" srcId="{DB7B0904-8067-4BA2-9A0F-721D9A6D7F90}" destId="{E4B6EBD6-98F1-4917-B3AE-FEEF1CBF83E0}" srcOrd="0" destOrd="0" presId="urn:microsoft.com/office/officeart/2005/8/layout/lProcess2"/>
    <dgm:cxn modelId="{F7A91C85-D63E-45C8-A803-BB7ACF929168}" srcId="{31D2D3A6-B4C7-407D-BD6B-E79E563A4F36}" destId="{8044F584-AA1C-48BA-88E2-80CDAA16A76B}" srcOrd="1" destOrd="0" parTransId="{05F2F7FD-708A-4695-B9B5-94384A72E715}" sibTransId="{76F39708-6D13-4FB5-89BE-F5FE02F89C93}"/>
    <dgm:cxn modelId="{B4B52722-CD78-4C3F-919B-00BFA8407600}" type="presOf" srcId="{3B0E62A4-A57B-41C7-8A9D-F3FA389CB852}" destId="{9615DEBC-603C-49AB-8333-7E8C229AB8EE}" srcOrd="0" destOrd="0" presId="urn:microsoft.com/office/officeart/2005/8/layout/lProcess2"/>
    <dgm:cxn modelId="{3446822F-A4E9-4FE7-992C-70B53719527E}" type="presOf" srcId="{8044F584-AA1C-48BA-88E2-80CDAA16A76B}" destId="{87721C12-CE06-4B05-936C-EB9A392F88D3}" srcOrd="0" destOrd="0" presId="urn:microsoft.com/office/officeart/2005/8/layout/lProcess2"/>
    <dgm:cxn modelId="{9423511E-E2B9-4DFF-B8FE-3DDE57FE0F97}" type="presOf" srcId="{5D426A98-E20B-4066-87BE-8E05DE1CDA34}" destId="{D9BDA178-E03D-4AAD-BB6F-2A59D65BE7EE}" srcOrd="0" destOrd="0" presId="urn:microsoft.com/office/officeart/2005/8/layout/lProcess2"/>
    <dgm:cxn modelId="{92B3FCAF-6F59-4EBE-87BD-989979BC68EF}" srcId="{A1E93649-354C-498C-9D86-B068A7DB4A89}" destId="{3B0E62A4-A57B-41C7-8A9D-F3FA389CB852}" srcOrd="1" destOrd="0" parTransId="{DFAFF781-836F-4387-BE49-5F09660CB66D}" sibTransId="{B0917160-D84B-480D-A281-341D0779A700}"/>
    <dgm:cxn modelId="{4F81CD38-B51B-4A0D-9694-D7348DBA98FE}" type="presOf" srcId="{A1E93649-354C-498C-9D86-B068A7DB4A89}" destId="{9DCB65C2-FCCF-4DC1-8150-702C627614A2}" srcOrd="1" destOrd="0" presId="urn:microsoft.com/office/officeart/2005/8/layout/lProcess2"/>
    <dgm:cxn modelId="{F8EAC6F1-C704-448F-BEB0-B2FC7CAEE09D}" type="presParOf" srcId="{75D9F88D-1957-421B-88E4-1173BEEA945B}" destId="{F96285E2-AB77-4E20-BE70-83EA279123CE}" srcOrd="0" destOrd="0" presId="urn:microsoft.com/office/officeart/2005/8/layout/lProcess2"/>
    <dgm:cxn modelId="{408672B0-7A8D-4F96-AD6F-D622346490DC}" type="presParOf" srcId="{F96285E2-AB77-4E20-BE70-83EA279123CE}" destId="{E249DA9C-F54D-4AE3-900A-1D923C23D7CC}" srcOrd="0" destOrd="0" presId="urn:microsoft.com/office/officeart/2005/8/layout/lProcess2"/>
    <dgm:cxn modelId="{57FCCE04-2952-4980-8F6F-CFB6D1D9551A}" type="presParOf" srcId="{F96285E2-AB77-4E20-BE70-83EA279123CE}" destId="{73C2484B-C309-4EB6-8621-BD1D3BB036B7}" srcOrd="1" destOrd="0" presId="urn:microsoft.com/office/officeart/2005/8/layout/lProcess2"/>
    <dgm:cxn modelId="{3E416F59-85CA-4E68-BCA8-6FABDEFE3A46}" type="presParOf" srcId="{F96285E2-AB77-4E20-BE70-83EA279123CE}" destId="{7F1D5AB6-6687-4CD1-B499-CA7F5FD8AFD9}" srcOrd="2" destOrd="0" presId="urn:microsoft.com/office/officeart/2005/8/layout/lProcess2"/>
    <dgm:cxn modelId="{FCD9757F-56B1-465A-93D4-38B5AF4B4C2C}" type="presParOf" srcId="{7F1D5AB6-6687-4CD1-B499-CA7F5FD8AFD9}" destId="{6111C074-5A67-4F15-8C9D-125FCBFC0AA8}" srcOrd="0" destOrd="0" presId="urn:microsoft.com/office/officeart/2005/8/layout/lProcess2"/>
    <dgm:cxn modelId="{171635CF-9A25-47F4-B4AA-BED6ADF4C4EC}" type="presParOf" srcId="{6111C074-5A67-4F15-8C9D-125FCBFC0AA8}" destId="{D9BDA178-E03D-4AAD-BB6F-2A59D65BE7EE}" srcOrd="0" destOrd="0" presId="urn:microsoft.com/office/officeart/2005/8/layout/lProcess2"/>
    <dgm:cxn modelId="{5F56427D-F272-49D7-A2BC-7A2E738ED5E1}" type="presParOf" srcId="{6111C074-5A67-4F15-8C9D-125FCBFC0AA8}" destId="{55BFCBE2-39E5-4D91-9083-9749C8C70C37}" srcOrd="1" destOrd="0" presId="urn:microsoft.com/office/officeart/2005/8/layout/lProcess2"/>
    <dgm:cxn modelId="{27A509F6-EF68-475E-BD92-A3C73D7937B6}" type="presParOf" srcId="{6111C074-5A67-4F15-8C9D-125FCBFC0AA8}" destId="{87721C12-CE06-4B05-936C-EB9A392F88D3}" srcOrd="2" destOrd="0" presId="urn:microsoft.com/office/officeart/2005/8/layout/lProcess2"/>
    <dgm:cxn modelId="{C51EB571-1B45-4303-BA3B-473FDC534E1B}" type="presParOf" srcId="{75D9F88D-1957-421B-88E4-1173BEEA945B}" destId="{32D30299-26FB-40C1-B3B3-5D33AB54B90A}" srcOrd="1" destOrd="0" presId="urn:microsoft.com/office/officeart/2005/8/layout/lProcess2"/>
    <dgm:cxn modelId="{D1047BAA-4064-48BA-BFB1-CC5415A4D11F}" type="presParOf" srcId="{75D9F88D-1957-421B-88E4-1173BEEA945B}" destId="{C628DA36-AB63-4DDE-94EC-B9BCE235AB99}" srcOrd="2" destOrd="0" presId="urn:microsoft.com/office/officeart/2005/8/layout/lProcess2"/>
    <dgm:cxn modelId="{23BAD0DF-A6BB-4D39-94B0-CBF65A61AC46}" type="presParOf" srcId="{C628DA36-AB63-4DDE-94EC-B9BCE235AB99}" destId="{D116CDC2-3F64-42D9-891B-11E91B1337D7}" srcOrd="0" destOrd="0" presId="urn:microsoft.com/office/officeart/2005/8/layout/lProcess2"/>
    <dgm:cxn modelId="{E16626DB-6A4C-4B58-9A31-FD7296B99FFB}" type="presParOf" srcId="{C628DA36-AB63-4DDE-94EC-B9BCE235AB99}" destId="{9DCB65C2-FCCF-4DC1-8150-702C627614A2}" srcOrd="1" destOrd="0" presId="urn:microsoft.com/office/officeart/2005/8/layout/lProcess2"/>
    <dgm:cxn modelId="{DF5DA40C-6237-47CE-A392-0C4D12776B0F}" type="presParOf" srcId="{C628DA36-AB63-4DDE-94EC-B9BCE235AB99}" destId="{EE9A4A89-E636-4EC7-A975-E55ABB9DAB0D}" srcOrd="2" destOrd="0" presId="urn:microsoft.com/office/officeart/2005/8/layout/lProcess2"/>
    <dgm:cxn modelId="{B4602304-9E7F-44E2-B827-13A56A5702CA}" type="presParOf" srcId="{EE9A4A89-E636-4EC7-A975-E55ABB9DAB0D}" destId="{6CD461E7-3680-4000-8872-4FEBCBD68A0F}" srcOrd="0" destOrd="0" presId="urn:microsoft.com/office/officeart/2005/8/layout/lProcess2"/>
    <dgm:cxn modelId="{AD2F251A-F4CF-42CC-A35D-7AD0E0E5B346}" type="presParOf" srcId="{6CD461E7-3680-4000-8872-4FEBCBD68A0F}" destId="{E4B6EBD6-98F1-4917-B3AE-FEEF1CBF83E0}" srcOrd="0" destOrd="0" presId="urn:microsoft.com/office/officeart/2005/8/layout/lProcess2"/>
    <dgm:cxn modelId="{6863B2B4-C2C1-4472-BBAF-14E29828EF46}" type="presParOf" srcId="{6CD461E7-3680-4000-8872-4FEBCBD68A0F}" destId="{23855130-03FF-4AD8-9403-0D4154755C1C}" srcOrd="1" destOrd="0" presId="urn:microsoft.com/office/officeart/2005/8/layout/lProcess2"/>
    <dgm:cxn modelId="{5FB03A98-B575-44BC-90E1-230C50088619}" type="presParOf" srcId="{6CD461E7-3680-4000-8872-4FEBCBD68A0F}" destId="{9615DEBC-603C-49AB-8333-7E8C229AB8EE}" srcOrd="2" destOrd="0" presId="urn:microsoft.com/office/officeart/2005/8/layout/lProcess2"/>
    <dgm:cxn modelId="{D979431A-45A5-4BF3-9E27-BA90DD76AC90}" type="presParOf" srcId="{75D9F88D-1957-421B-88E4-1173BEEA945B}" destId="{7D798D6D-D8E9-463B-B6DD-449AA03BA3DD}" srcOrd="3" destOrd="0" presId="urn:microsoft.com/office/officeart/2005/8/layout/lProcess2"/>
    <dgm:cxn modelId="{BCDDA832-6A80-4F78-BF00-3F7AFC068C0C}" type="presParOf" srcId="{75D9F88D-1957-421B-88E4-1173BEEA945B}" destId="{0BBC48B8-F534-4E42-8312-A5ABAA7E3028}" srcOrd="4" destOrd="0" presId="urn:microsoft.com/office/officeart/2005/8/layout/lProcess2"/>
    <dgm:cxn modelId="{BF1678E1-2B29-49BF-A9EE-D5107D6811B2}" type="presParOf" srcId="{0BBC48B8-F534-4E42-8312-A5ABAA7E3028}" destId="{BF83885F-8FF0-4589-A691-E530A5ED60E2}" srcOrd="0" destOrd="0" presId="urn:microsoft.com/office/officeart/2005/8/layout/lProcess2"/>
    <dgm:cxn modelId="{364B7E9C-626B-4376-9A95-4603A57EE6EF}" type="presParOf" srcId="{0BBC48B8-F534-4E42-8312-A5ABAA7E3028}" destId="{F08444B4-270D-4213-8A4F-D571FA7CE653}" srcOrd="1" destOrd="0" presId="urn:microsoft.com/office/officeart/2005/8/layout/lProcess2"/>
    <dgm:cxn modelId="{12922E79-F89D-4671-925C-CB3736CA98A1}" type="presParOf" srcId="{0BBC48B8-F534-4E42-8312-A5ABAA7E3028}" destId="{7E544F59-9AB3-4E71-9736-5A6BEC0B1A85}" srcOrd="2" destOrd="0" presId="urn:microsoft.com/office/officeart/2005/8/layout/lProcess2"/>
    <dgm:cxn modelId="{51D1324A-D044-4BED-B719-3360DBDF8647}" type="presParOf" srcId="{7E544F59-9AB3-4E71-9736-5A6BEC0B1A85}" destId="{B2C8CB03-6355-49D6-8A82-6913D4471619}" srcOrd="0" destOrd="0" presId="urn:microsoft.com/office/officeart/2005/8/layout/lProcess2"/>
    <dgm:cxn modelId="{86534ED9-EDCD-4BF1-B1B1-F929F5CF6705}" type="presParOf" srcId="{B2C8CB03-6355-49D6-8A82-6913D4471619}" destId="{C6CFB32A-0729-4B0C-8BF7-43C44BFBBA9D}" srcOrd="0" destOrd="0" presId="urn:microsoft.com/office/officeart/2005/8/layout/lProcess2"/>
    <dgm:cxn modelId="{3E7C3515-A7DB-45DC-B452-FC8EDCB1BC20}" type="presParOf" srcId="{B2C8CB03-6355-49D6-8A82-6913D4471619}" destId="{3708920A-C713-4C23-AB46-EC5FBDE2B9B9}" srcOrd="1" destOrd="0" presId="urn:microsoft.com/office/officeart/2005/8/layout/lProcess2"/>
    <dgm:cxn modelId="{3338FDA7-C63F-454B-A6E9-B72DC0C09EA0}" type="presParOf" srcId="{B2C8CB03-6355-49D6-8A82-6913D4471619}" destId="{2874F358-DF27-47FF-AD32-338C692F70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F9C6-77DB-4B30-B74B-D1359DEFF5F5}">
      <dsp:nvSpPr>
        <dsp:cNvPr id="0" name=""/>
        <dsp:cNvSpPr/>
      </dsp:nvSpPr>
      <dsp:spPr>
        <a:xfrm>
          <a:off x="2459860" y="1094235"/>
          <a:ext cx="375556" cy="80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78" y="0"/>
              </a:lnTo>
              <a:lnTo>
                <a:pt x="187778" y="807445"/>
              </a:lnTo>
              <a:lnTo>
                <a:pt x="375556" y="8074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13268-0F9B-48D1-B656-6B951F85219B}">
      <dsp:nvSpPr>
        <dsp:cNvPr id="0" name=""/>
        <dsp:cNvSpPr/>
      </dsp:nvSpPr>
      <dsp:spPr>
        <a:xfrm>
          <a:off x="2459860" y="1048515"/>
          <a:ext cx="375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556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648F9-7AB7-49AC-8E70-BDDBAA760763}">
      <dsp:nvSpPr>
        <dsp:cNvPr id="0" name=""/>
        <dsp:cNvSpPr/>
      </dsp:nvSpPr>
      <dsp:spPr>
        <a:xfrm>
          <a:off x="2459860" y="286789"/>
          <a:ext cx="375556" cy="807445"/>
        </a:xfrm>
        <a:custGeom>
          <a:avLst/>
          <a:gdLst/>
          <a:ahLst/>
          <a:cxnLst/>
          <a:rect l="0" t="0" r="0" b="0"/>
          <a:pathLst>
            <a:path>
              <a:moveTo>
                <a:pt x="0" y="807445"/>
              </a:moveTo>
              <a:lnTo>
                <a:pt x="187778" y="807445"/>
              </a:lnTo>
              <a:lnTo>
                <a:pt x="187778" y="0"/>
              </a:lnTo>
              <a:lnTo>
                <a:pt x="37555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CB000-EF62-4CC8-91D7-2C58F3550D3E}">
      <dsp:nvSpPr>
        <dsp:cNvPr id="0" name=""/>
        <dsp:cNvSpPr/>
      </dsp:nvSpPr>
      <dsp:spPr>
        <a:xfrm>
          <a:off x="582079" y="807873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Finalidad</a:t>
          </a:r>
        </a:p>
      </dsp:txBody>
      <dsp:txXfrm>
        <a:off x="582079" y="807873"/>
        <a:ext cx="1877781" cy="572723"/>
      </dsp:txXfrm>
    </dsp:sp>
    <dsp:sp modelId="{09153A71-4405-49D1-9D60-18ED8E3AD702}">
      <dsp:nvSpPr>
        <dsp:cNvPr id="0" name=""/>
        <dsp:cNvSpPr/>
      </dsp:nvSpPr>
      <dsp:spPr>
        <a:xfrm>
          <a:off x="2835417" y="428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Explicación a los interrogante</a:t>
          </a:r>
        </a:p>
      </dsp:txBody>
      <dsp:txXfrm>
        <a:off x="2835417" y="428"/>
        <a:ext cx="1877781" cy="572723"/>
      </dsp:txXfrm>
    </dsp:sp>
    <dsp:sp modelId="{B6E43D8B-1D9D-467D-B3B3-491C33C5A3BC}">
      <dsp:nvSpPr>
        <dsp:cNvPr id="0" name=""/>
        <dsp:cNvSpPr/>
      </dsp:nvSpPr>
      <dsp:spPr>
        <a:xfrm>
          <a:off x="2835417" y="807873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Contar hazañas de los héroes</a:t>
          </a:r>
        </a:p>
      </dsp:txBody>
      <dsp:txXfrm>
        <a:off x="2835417" y="807873"/>
        <a:ext cx="1877781" cy="572723"/>
      </dsp:txXfrm>
    </dsp:sp>
    <dsp:sp modelId="{60EF3F07-17A5-478A-B0BA-6E6F088AFD12}">
      <dsp:nvSpPr>
        <dsp:cNvPr id="0" name=""/>
        <dsp:cNvSpPr/>
      </dsp:nvSpPr>
      <dsp:spPr>
        <a:xfrm>
          <a:off x="2835417" y="1615319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Carácter didáctico de las conductas válidas</a:t>
          </a:r>
        </a:p>
      </dsp:txBody>
      <dsp:txXfrm>
        <a:off x="2835417" y="1615319"/>
        <a:ext cx="1877781" cy="572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F9C6-77DB-4B30-B74B-D1359DEFF5F5}">
      <dsp:nvSpPr>
        <dsp:cNvPr id="0" name=""/>
        <dsp:cNvSpPr/>
      </dsp:nvSpPr>
      <dsp:spPr>
        <a:xfrm>
          <a:off x="2411839" y="1172578"/>
          <a:ext cx="481849" cy="517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924" y="0"/>
              </a:lnTo>
              <a:lnTo>
                <a:pt x="240924" y="517988"/>
              </a:lnTo>
              <a:lnTo>
                <a:pt x="481849" y="51798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648F9-7AB7-49AC-8E70-BDDBAA760763}">
      <dsp:nvSpPr>
        <dsp:cNvPr id="0" name=""/>
        <dsp:cNvSpPr/>
      </dsp:nvSpPr>
      <dsp:spPr>
        <a:xfrm>
          <a:off x="2411839" y="654589"/>
          <a:ext cx="481849" cy="517988"/>
        </a:xfrm>
        <a:custGeom>
          <a:avLst/>
          <a:gdLst/>
          <a:ahLst/>
          <a:cxnLst/>
          <a:rect l="0" t="0" r="0" b="0"/>
          <a:pathLst>
            <a:path>
              <a:moveTo>
                <a:pt x="0" y="517988"/>
              </a:moveTo>
              <a:lnTo>
                <a:pt x="240924" y="517988"/>
              </a:lnTo>
              <a:lnTo>
                <a:pt x="240924" y="0"/>
              </a:lnTo>
              <a:lnTo>
                <a:pt x="48184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CB000-EF62-4CC8-91D7-2C58F3550D3E}">
      <dsp:nvSpPr>
        <dsp:cNvPr id="0" name=""/>
        <dsp:cNvSpPr/>
      </dsp:nvSpPr>
      <dsp:spPr>
        <a:xfrm>
          <a:off x="2590" y="805167"/>
          <a:ext cx="2409248" cy="734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Tiempo y espacio</a:t>
          </a:r>
        </a:p>
      </dsp:txBody>
      <dsp:txXfrm>
        <a:off x="2590" y="805167"/>
        <a:ext cx="2409248" cy="734820"/>
      </dsp:txXfrm>
    </dsp:sp>
    <dsp:sp modelId="{09153A71-4405-49D1-9D60-18ED8E3AD702}">
      <dsp:nvSpPr>
        <dsp:cNvPr id="0" name=""/>
        <dsp:cNvSpPr/>
      </dsp:nvSpPr>
      <dsp:spPr>
        <a:xfrm>
          <a:off x="2893688" y="287179"/>
          <a:ext cx="2409248" cy="734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Lejano e impreciso</a:t>
          </a:r>
        </a:p>
      </dsp:txBody>
      <dsp:txXfrm>
        <a:off x="2893688" y="287179"/>
        <a:ext cx="2409248" cy="734820"/>
      </dsp:txXfrm>
    </dsp:sp>
    <dsp:sp modelId="{60EF3F07-17A5-478A-B0BA-6E6F088AFD12}">
      <dsp:nvSpPr>
        <dsp:cNvPr id="0" name=""/>
        <dsp:cNvSpPr/>
      </dsp:nvSpPr>
      <dsp:spPr>
        <a:xfrm>
          <a:off x="2893688" y="1323156"/>
          <a:ext cx="2409248" cy="734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Indeterminado o asociado a un lugar</a:t>
          </a:r>
        </a:p>
      </dsp:txBody>
      <dsp:txXfrm>
        <a:off x="2893688" y="1323156"/>
        <a:ext cx="2409248" cy="73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C5B6-6E0A-4373-8D70-DB7F61BA10D7}">
      <dsp:nvSpPr>
        <dsp:cNvPr id="0" name=""/>
        <dsp:cNvSpPr/>
      </dsp:nvSpPr>
      <dsp:spPr>
        <a:xfrm>
          <a:off x="1061302" y="1113891"/>
          <a:ext cx="1468316" cy="63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158" y="0"/>
              </a:lnTo>
              <a:lnTo>
                <a:pt x="734158" y="639997"/>
              </a:lnTo>
              <a:lnTo>
                <a:pt x="1468316" y="63999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755416" y="1393846"/>
        <a:ext cx="80086" cy="80086"/>
      </dsp:txXfrm>
    </dsp:sp>
    <dsp:sp modelId="{08BCC9B9-42A2-4EBD-977C-120395D5C64A}">
      <dsp:nvSpPr>
        <dsp:cNvPr id="0" name=""/>
        <dsp:cNvSpPr/>
      </dsp:nvSpPr>
      <dsp:spPr>
        <a:xfrm>
          <a:off x="1061302" y="1113891"/>
          <a:ext cx="1468316" cy="18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158" y="0"/>
              </a:lnTo>
              <a:lnTo>
                <a:pt x="734158" y="187715"/>
              </a:lnTo>
              <a:lnTo>
                <a:pt x="1468316" y="1877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758453" y="1170742"/>
        <a:ext cx="74013" cy="74013"/>
      </dsp:txXfrm>
    </dsp:sp>
    <dsp:sp modelId="{ABDAD4EB-1287-4C1E-8DD7-66C1C89A7BC5}">
      <dsp:nvSpPr>
        <dsp:cNvPr id="0" name=""/>
        <dsp:cNvSpPr/>
      </dsp:nvSpPr>
      <dsp:spPr>
        <a:xfrm>
          <a:off x="1061302" y="781027"/>
          <a:ext cx="1468316" cy="332864"/>
        </a:xfrm>
        <a:custGeom>
          <a:avLst/>
          <a:gdLst/>
          <a:ahLst/>
          <a:cxnLst/>
          <a:rect l="0" t="0" r="0" b="0"/>
          <a:pathLst>
            <a:path>
              <a:moveTo>
                <a:pt x="0" y="332864"/>
              </a:moveTo>
              <a:lnTo>
                <a:pt x="734158" y="332864"/>
              </a:lnTo>
              <a:lnTo>
                <a:pt x="734158" y="0"/>
              </a:lnTo>
              <a:lnTo>
                <a:pt x="146831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757820" y="909819"/>
        <a:ext cx="75278" cy="75278"/>
      </dsp:txXfrm>
    </dsp:sp>
    <dsp:sp modelId="{C38318CA-5ED9-4F94-9DD5-3D181A64FAC3}">
      <dsp:nvSpPr>
        <dsp:cNvPr id="0" name=""/>
        <dsp:cNvSpPr/>
      </dsp:nvSpPr>
      <dsp:spPr>
        <a:xfrm>
          <a:off x="1061302" y="314621"/>
          <a:ext cx="1468316" cy="799269"/>
        </a:xfrm>
        <a:custGeom>
          <a:avLst/>
          <a:gdLst/>
          <a:ahLst/>
          <a:cxnLst/>
          <a:rect l="0" t="0" r="0" b="0"/>
          <a:pathLst>
            <a:path>
              <a:moveTo>
                <a:pt x="0" y="799269"/>
              </a:moveTo>
              <a:lnTo>
                <a:pt x="734158" y="799269"/>
              </a:lnTo>
              <a:lnTo>
                <a:pt x="734158" y="0"/>
              </a:lnTo>
              <a:lnTo>
                <a:pt x="146831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753666" y="672462"/>
        <a:ext cx="83588" cy="83588"/>
      </dsp:txXfrm>
    </dsp:sp>
    <dsp:sp modelId="{BE1EF047-D14E-447F-9A63-03D5E176EF62}">
      <dsp:nvSpPr>
        <dsp:cNvPr id="0" name=""/>
        <dsp:cNvSpPr/>
      </dsp:nvSpPr>
      <dsp:spPr>
        <a:xfrm>
          <a:off x="0" y="906071"/>
          <a:ext cx="1706964" cy="41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Personajes</a:t>
          </a:r>
        </a:p>
      </dsp:txBody>
      <dsp:txXfrm>
        <a:off x="0" y="906071"/>
        <a:ext cx="1706964" cy="415639"/>
      </dsp:txXfrm>
    </dsp:sp>
    <dsp:sp modelId="{292ABD63-328E-48B3-9E5F-65A513BF047D}">
      <dsp:nvSpPr>
        <dsp:cNvPr id="0" name=""/>
        <dsp:cNvSpPr/>
      </dsp:nvSpPr>
      <dsp:spPr>
        <a:xfrm>
          <a:off x="2529618" y="106802"/>
          <a:ext cx="2239814" cy="41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Dioses o semidioses</a:t>
          </a:r>
        </a:p>
      </dsp:txBody>
      <dsp:txXfrm>
        <a:off x="2529618" y="106802"/>
        <a:ext cx="2239814" cy="415639"/>
      </dsp:txXfrm>
    </dsp:sp>
    <dsp:sp modelId="{B9442185-42AB-4F4A-B2C4-829DE0E0479B}">
      <dsp:nvSpPr>
        <dsp:cNvPr id="0" name=""/>
        <dsp:cNvSpPr/>
      </dsp:nvSpPr>
      <dsp:spPr>
        <a:xfrm>
          <a:off x="2529618" y="573207"/>
          <a:ext cx="2266303" cy="41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Animales</a:t>
          </a:r>
        </a:p>
      </dsp:txBody>
      <dsp:txXfrm>
        <a:off x="2529618" y="573207"/>
        <a:ext cx="2266303" cy="415639"/>
      </dsp:txXfrm>
    </dsp:sp>
    <dsp:sp modelId="{8184C3EE-BFDA-4EAD-9786-C82620AB9F67}">
      <dsp:nvSpPr>
        <dsp:cNvPr id="0" name=""/>
        <dsp:cNvSpPr/>
      </dsp:nvSpPr>
      <dsp:spPr>
        <a:xfrm>
          <a:off x="2529618" y="1093787"/>
          <a:ext cx="2239814" cy="41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Monstruos</a:t>
          </a:r>
        </a:p>
      </dsp:txBody>
      <dsp:txXfrm>
        <a:off x="2529618" y="1093787"/>
        <a:ext cx="2239814" cy="415639"/>
      </dsp:txXfrm>
    </dsp:sp>
    <dsp:sp modelId="{8FE5F215-CFD5-493F-9AB4-66F45D9279EC}">
      <dsp:nvSpPr>
        <dsp:cNvPr id="0" name=""/>
        <dsp:cNvSpPr/>
      </dsp:nvSpPr>
      <dsp:spPr>
        <a:xfrm>
          <a:off x="2529618" y="1546069"/>
          <a:ext cx="2242050" cy="41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Gigantes</a:t>
          </a:r>
        </a:p>
      </dsp:txBody>
      <dsp:txXfrm>
        <a:off x="2529618" y="1546069"/>
        <a:ext cx="2242050" cy="415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C5B6-6E0A-4373-8D70-DB7F61BA10D7}">
      <dsp:nvSpPr>
        <dsp:cNvPr id="0" name=""/>
        <dsp:cNvSpPr/>
      </dsp:nvSpPr>
      <dsp:spPr>
        <a:xfrm>
          <a:off x="1099810" y="1154308"/>
          <a:ext cx="1674782" cy="32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391" y="0"/>
              </a:lnTo>
              <a:lnTo>
                <a:pt x="837391" y="322603"/>
              </a:lnTo>
              <a:lnTo>
                <a:pt x="1674782" y="322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1894562" y="1272970"/>
        <a:ext cx="85278" cy="85278"/>
      </dsp:txXfrm>
    </dsp:sp>
    <dsp:sp modelId="{C38318CA-5ED9-4F94-9DD5-3D181A64FAC3}">
      <dsp:nvSpPr>
        <dsp:cNvPr id="0" name=""/>
        <dsp:cNvSpPr/>
      </dsp:nvSpPr>
      <dsp:spPr>
        <a:xfrm>
          <a:off x="1099810" y="621085"/>
          <a:ext cx="1674782" cy="533222"/>
        </a:xfrm>
        <a:custGeom>
          <a:avLst/>
          <a:gdLst/>
          <a:ahLst/>
          <a:cxnLst/>
          <a:rect l="0" t="0" r="0" b="0"/>
          <a:pathLst>
            <a:path>
              <a:moveTo>
                <a:pt x="0" y="533222"/>
              </a:moveTo>
              <a:lnTo>
                <a:pt x="837391" y="533222"/>
              </a:lnTo>
              <a:lnTo>
                <a:pt x="837391" y="0"/>
              </a:lnTo>
              <a:lnTo>
                <a:pt x="167478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1893261" y="843756"/>
        <a:ext cx="87880" cy="87880"/>
      </dsp:txXfrm>
    </dsp:sp>
    <dsp:sp modelId="{BE1EF047-D14E-447F-9A63-03D5E176EF62}">
      <dsp:nvSpPr>
        <dsp:cNvPr id="0" name=""/>
        <dsp:cNvSpPr/>
      </dsp:nvSpPr>
      <dsp:spPr>
        <a:xfrm>
          <a:off x="0" y="938948"/>
          <a:ext cx="1768901" cy="430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Religión</a:t>
          </a:r>
        </a:p>
      </dsp:txBody>
      <dsp:txXfrm>
        <a:off x="0" y="938948"/>
        <a:ext cx="1768901" cy="430720"/>
      </dsp:txXfrm>
    </dsp:sp>
    <dsp:sp modelId="{292ABD63-328E-48B3-9E5F-65A513BF047D}">
      <dsp:nvSpPr>
        <dsp:cNvPr id="0" name=""/>
        <dsp:cNvSpPr/>
      </dsp:nvSpPr>
      <dsp:spPr>
        <a:xfrm>
          <a:off x="2774592" y="207940"/>
          <a:ext cx="1850055" cy="82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Vínculo con lo religioso</a:t>
          </a:r>
        </a:p>
      </dsp:txBody>
      <dsp:txXfrm>
        <a:off x="2774592" y="207940"/>
        <a:ext cx="1850055" cy="826289"/>
      </dsp:txXfrm>
    </dsp:sp>
    <dsp:sp modelId="{8FE5F215-CFD5-493F-9AB4-66F45D9279EC}">
      <dsp:nvSpPr>
        <dsp:cNvPr id="0" name=""/>
        <dsp:cNvSpPr/>
      </dsp:nvSpPr>
      <dsp:spPr>
        <a:xfrm>
          <a:off x="2774592" y="1018199"/>
          <a:ext cx="1823538" cy="917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Se lo considera sagrado</a:t>
          </a:r>
        </a:p>
      </dsp:txBody>
      <dsp:txXfrm>
        <a:off x="2774592" y="1018199"/>
        <a:ext cx="1823538" cy="917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F9C6-77DB-4B30-B74B-D1359DEFF5F5}">
      <dsp:nvSpPr>
        <dsp:cNvPr id="0" name=""/>
        <dsp:cNvSpPr/>
      </dsp:nvSpPr>
      <dsp:spPr>
        <a:xfrm>
          <a:off x="2459860" y="1094235"/>
          <a:ext cx="375556" cy="80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78" y="0"/>
              </a:lnTo>
              <a:lnTo>
                <a:pt x="187778" y="807445"/>
              </a:lnTo>
              <a:lnTo>
                <a:pt x="375556" y="8074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13268-0F9B-48D1-B656-6B951F85219B}">
      <dsp:nvSpPr>
        <dsp:cNvPr id="0" name=""/>
        <dsp:cNvSpPr/>
      </dsp:nvSpPr>
      <dsp:spPr>
        <a:xfrm>
          <a:off x="2459860" y="1048515"/>
          <a:ext cx="375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556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648F9-7AB7-49AC-8E70-BDDBAA760763}">
      <dsp:nvSpPr>
        <dsp:cNvPr id="0" name=""/>
        <dsp:cNvSpPr/>
      </dsp:nvSpPr>
      <dsp:spPr>
        <a:xfrm>
          <a:off x="2459860" y="286789"/>
          <a:ext cx="375556" cy="807445"/>
        </a:xfrm>
        <a:custGeom>
          <a:avLst/>
          <a:gdLst/>
          <a:ahLst/>
          <a:cxnLst/>
          <a:rect l="0" t="0" r="0" b="0"/>
          <a:pathLst>
            <a:path>
              <a:moveTo>
                <a:pt x="0" y="807445"/>
              </a:moveTo>
              <a:lnTo>
                <a:pt x="187778" y="807445"/>
              </a:lnTo>
              <a:lnTo>
                <a:pt x="187778" y="0"/>
              </a:lnTo>
              <a:lnTo>
                <a:pt x="37555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CB000-EF62-4CC8-91D7-2C58F3550D3E}">
      <dsp:nvSpPr>
        <dsp:cNvPr id="0" name=""/>
        <dsp:cNvSpPr/>
      </dsp:nvSpPr>
      <dsp:spPr>
        <a:xfrm>
          <a:off x="582079" y="807873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Marco narrativo</a:t>
          </a:r>
        </a:p>
      </dsp:txBody>
      <dsp:txXfrm>
        <a:off x="582079" y="807873"/>
        <a:ext cx="1877781" cy="572723"/>
      </dsp:txXfrm>
    </dsp:sp>
    <dsp:sp modelId="{09153A71-4405-49D1-9D60-18ED8E3AD702}">
      <dsp:nvSpPr>
        <dsp:cNvPr id="0" name=""/>
        <dsp:cNvSpPr/>
      </dsp:nvSpPr>
      <dsp:spPr>
        <a:xfrm>
          <a:off x="2835417" y="428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Lugar</a:t>
          </a:r>
        </a:p>
      </dsp:txBody>
      <dsp:txXfrm>
        <a:off x="2835417" y="428"/>
        <a:ext cx="1877781" cy="572723"/>
      </dsp:txXfrm>
    </dsp:sp>
    <dsp:sp modelId="{B6E43D8B-1D9D-467D-B3B3-491C33C5A3BC}">
      <dsp:nvSpPr>
        <dsp:cNvPr id="0" name=""/>
        <dsp:cNvSpPr/>
      </dsp:nvSpPr>
      <dsp:spPr>
        <a:xfrm>
          <a:off x="2835417" y="807873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Tiempo</a:t>
          </a:r>
        </a:p>
      </dsp:txBody>
      <dsp:txXfrm>
        <a:off x="2835417" y="807873"/>
        <a:ext cx="1877781" cy="572723"/>
      </dsp:txXfrm>
    </dsp:sp>
    <dsp:sp modelId="{60EF3F07-17A5-478A-B0BA-6E6F088AFD12}">
      <dsp:nvSpPr>
        <dsp:cNvPr id="0" name=""/>
        <dsp:cNvSpPr/>
      </dsp:nvSpPr>
      <dsp:spPr>
        <a:xfrm>
          <a:off x="2835417" y="1615319"/>
          <a:ext cx="1877781" cy="57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Personajes</a:t>
          </a:r>
        </a:p>
      </dsp:txBody>
      <dsp:txXfrm>
        <a:off x="2835417" y="1615319"/>
        <a:ext cx="1877781" cy="572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CC9B9-42A2-4EBD-977C-120395D5C64A}">
      <dsp:nvSpPr>
        <dsp:cNvPr id="0" name=""/>
        <dsp:cNvSpPr/>
      </dsp:nvSpPr>
      <dsp:spPr>
        <a:xfrm>
          <a:off x="1274926" y="1114347"/>
          <a:ext cx="1525795" cy="44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2897" y="0"/>
              </a:lnTo>
              <a:lnTo>
                <a:pt x="762897" y="447673"/>
              </a:lnTo>
              <a:lnTo>
                <a:pt x="1525795" y="4476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998071" y="1298431"/>
        <a:ext cx="79505" cy="79505"/>
      </dsp:txXfrm>
    </dsp:sp>
    <dsp:sp modelId="{ABDAD4EB-1287-4C1E-8DD7-66C1C89A7BC5}">
      <dsp:nvSpPr>
        <dsp:cNvPr id="0" name=""/>
        <dsp:cNvSpPr/>
      </dsp:nvSpPr>
      <dsp:spPr>
        <a:xfrm>
          <a:off x="1274926" y="995508"/>
          <a:ext cx="1525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8839"/>
              </a:moveTo>
              <a:lnTo>
                <a:pt x="762897" y="118839"/>
              </a:lnTo>
              <a:lnTo>
                <a:pt x="762897" y="45720"/>
              </a:lnTo>
              <a:lnTo>
                <a:pt x="1525795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999635" y="1003039"/>
        <a:ext cx="76377" cy="76377"/>
      </dsp:txXfrm>
    </dsp:sp>
    <dsp:sp modelId="{C38318CA-5ED9-4F94-9DD5-3D181A64FAC3}">
      <dsp:nvSpPr>
        <dsp:cNvPr id="0" name=""/>
        <dsp:cNvSpPr/>
      </dsp:nvSpPr>
      <dsp:spPr>
        <a:xfrm>
          <a:off x="1274926" y="574631"/>
          <a:ext cx="1525795" cy="539715"/>
        </a:xfrm>
        <a:custGeom>
          <a:avLst/>
          <a:gdLst/>
          <a:ahLst/>
          <a:cxnLst/>
          <a:rect l="0" t="0" r="0" b="0"/>
          <a:pathLst>
            <a:path>
              <a:moveTo>
                <a:pt x="0" y="539715"/>
              </a:moveTo>
              <a:lnTo>
                <a:pt x="762897" y="539715"/>
              </a:lnTo>
              <a:lnTo>
                <a:pt x="762897" y="0"/>
              </a:lnTo>
              <a:lnTo>
                <a:pt x="152579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1997363" y="804028"/>
        <a:ext cx="80921" cy="80921"/>
      </dsp:txXfrm>
    </dsp:sp>
    <dsp:sp modelId="{BE1EF047-D14E-447F-9A63-03D5E176EF62}">
      <dsp:nvSpPr>
        <dsp:cNvPr id="0" name=""/>
        <dsp:cNvSpPr/>
      </dsp:nvSpPr>
      <dsp:spPr>
        <a:xfrm>
          <a:off x="0" y="906442"/>
          <a:ext cx="2134043" cy="41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chemeClr val="tx1"/>
              </a:solidFill>
            </a:rPr>
            <a:t>Personajes</a:t>
          </a:r>
        </a:p>
      </dsp:txBody>
      <dsp:txXfrm>
        <a:off x="0" y="906442"/>
        <a:ext cx="2134043" cy="415809"/>
      </dsp:txXfrm>
    </dsp:sp>
    <dsp:sp modelId="{292ABD63-328E-48B3-9E5F-65A513BF047D}">
      <dsp:nvSpPr>
        <dsp:cNvPr id="0" name=""/>
        <dsp:cNvSpPr/>
      </dsp:nvSpPr>
      <dsp:spPr>
        <a:xfrm>
          <a:off x="2800721" y="366726"/>
          <a:ext cx="2240732" cy="41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Protagonista</a:t>
          </a:r>
        </a:p>
      </dsp:txBody>
      <dsp:txXfrm>
        <a:off x="2800721" y="366726"/>
        <a:ext cx="2240732" cy="415809"/>
      </dsp:txXfrm>
    </dsp:sp>
    <dsp:sp modelId="{B9442185-42AB-4F4A-B2C4-829DE0E0479B}">
      <dsp:nvSpPr>
        <dsp:cNvPr id="0" name=""/>
        <dsp:cNvSpPr/>
      </dsp:nvSpPr>
      <dsp:spPr>
        <a:xfrm>
          <a:off x="2800721" y="833323"/>
          <a:ext cx="2267231" cy="41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Secundario</a:t>
          </a:r>
        </a:p>
      </dsp:txBody>
      <dsp:txXfrm>
        <a:off x="2800721" y="833323"/>
        <a:ext cx="2267231" cy="415809"/>
      </dsp:txXfrm>
    </dsp:sp>
    <dsp:sp modelId="{8184C3EE-BFDA-4EAD-9786-C82620AB9F67}">
      <dsp:nvSpPr>
        <dsp:cNvPr id="0" name=""/>
        <dsp:cNvSpPr/>
      </dsp:nvSpPr>
      <dsp:spPr>
        <a:xfrm>
          <a:off x="2800721" y="1354116"/>
          <a:ext cx="2240732" cy="41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Antagonistas</a:t>
          </a:r>
        </a:p>
      </dsp:txBody>
      <dsp:txXfrm>
        <a:off x="2800721" y="1354116"/>
        <a:ext cx="2240732" cy="41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2E0-7617-4C09-BC61-8C965F2E58AE}">
      <dsp:nvSpPr>
        <dsp:cNvPr id="0" name=""/>
        <dsp:cNvSpPr/>
      </dsp:nvSpPr>
      <dsp:spPr>
        <a:xfrm>
          <a:off x="1005625" y="1227333"/>
          <a:ext cx="2551083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Tipos</a:t>
          </a:r>
        </a:p>
      </dsp:txBody>
      <dsp:txXfrm>
        <a:off x="1030604" y="1252312"/>
        <a:ext cx="2501125" cy="802881"/>
      </dsp:txXfrm>
    </dsp:sp>
    <dsp:sp modelId="{468741E7-1BA6-4455-9EE5-E9E4AF9CBC00}">
      <dsp:nvSpPr>
        <dsp:cNvPr id="0" name=""/>
        <dsp:cNvSpPr/>
      </dsp:nvSpPr>
      <dsp:spPr>
        <a:xfrm rot="18770822">
          <a:off x="3396205" y="1258719"/>
          <a:ext cx="10032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3277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72762" y="1260883"/>
        <a:ext cx="50163" cy="50163"/>
      </dsp:txXfrm>
    </dsp:sp>
    <dsp:sp modelId="{46B8C0C4-0A36-4F9D-A8D9-C88C1622907B}">
      <dsp:nvSpPr>
        <dsp:cNvPr id="0" name=""/>
        <dsp:cNvSpPr/>
      </dsp:nvSpPr>
      <dsp:spPr>
        <a:xfrm>
          <a:off x="4238980" y="491758"/>
          <a:ext cx="2254175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China(taoísmo)</a:t>
          </a:r>
        </a:p>
      </dsp:txBody>
      <dsp:txXfrm>
        <a:off x="4263959" y="516737"/>
        <a:ext cx="2204217" cy="802881"/>
      </dsp:txXfrm>
    </dsp:sp>
    <dsp:sp modelId="{04FC1169-A72F-4CB8-8B9F-3BECF7ACE021}">
      <dsp:nvSpPr>
        <dsp:cNvPr id="0" name=""/>
        <dsp:cNvSpPr/>
      </dsp:nvSpPr>
      <dsp:spPr>
        <a:xfrm rot="19457599">
          <a:off x="6414181" y="645740"/>
          <a:ext cx="84022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40220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813286" y="651981"/>
        <a:ext cx="42011" cy="42011"/>
      </dsp:txXfrm>
    </dsp:sp>
    <dsp:sp modelId="{D901C888-0083-4EFD-B5E0-1A6840DC68BE}">
      <dsp:nvSpPr>
        <dsp:cNvPr id="0" name=""/>
        <dsp:cNvSpPr/>
      </dsp:nvSpPr>
      <dsp:spPr>
        <a:xfrm>
          <a:off x="7175427" y="1375"/>
          <a:ext cx="1705679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yin</a:t>
          </a:r>
        </a:p>
      </dsp:txBody>
      <dsp:txXfrm>
        <a:off x="7200406" y="26354"/>
        <a:ext cx="1655721" cy="802881"/>
      </dsp:txXfrm>
    </dsp:sp>
    <dsp:sp modelId="{0CC37EFD-F291-41C0-A68F-B774E11C4B30}">
      <dsp:nvSpPr>
        <dsp:cNvPr id="0" name=""/>
        <dsp:cNvSpPr/>
      </dsp:nvSpPr>
      <dsp:spPr>
        <a:xfrm rot="2142401">
          <a:off x="6414181" y="1136123"/>
          <a:ext cx="84022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40220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813286" y="1142364"/>
        <a:ext cx="42011" cy="42011"/>
      </dsp:txXfrm>
    </dsp:sp>
    <dsp:sp modelId="{BD59F68A-CB21-4B3B-9EDB-87BB57C9B9E5}">
      <dsp:nvSpPr>
        <dsp:cNvPr id="0" name=""/>
        <dsp:cNvSpPr/>
      </dsp:nvSpPr>
      <dsp:spPr>
        <a:xfrm>
          <a:off x="7175427" y="982141"/>
          <a:ext cx="1705679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yang</a:t>
          </a:r>
        </a:p>
      </dsp:txBody>
      <dsp:txXfrm>
        <a:off x="7200406" y="1007120"/>
        <a:ext cx="1655721" cy="802881"/>
      </dsp:txXfrm>
    </dsp:sp>
    <dsp:sp modelId="{28DA52E2-6B70-473F-A4FE-FDEB15747B17}">
      <dsp:nvSpPr>
        <dsp:cNvPr id="0" name=""/>
        <dsp:cNvSpPr/>
      </dsp:nvSpPr>
      <dsp:spPr>
        <a:xfrm rot="2829178">
          <a:off x="3396205" y="1994294"/>
          <a:ext cx="10032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3277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72762" y="1996458"/>
        <a:ext cx="50163" cy="50163"/>
      </dsp:txXfrm>
    </dsp:sp>
    <dsp:sp modelId="{BC04DC03-EEA2-49B2-AF60-4512C01FB83C}">
      <dsp:nvSpPr>
        <dsp:cNvPr id="0" name=""/>
        <dsp:cNvSpPr/>
      </dsp:nvSpPr>
      <dsp:spPr>
        <a:xfrm>
          <a:off x="4238980" y="1962907"/>
          <a:ext cx="1705679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Griega</a:t>
          </a:r>
        </a:p>
      </dsp:txBody>
      <dsp:txXfrm>
        <a:off x="4263959" y="1987886"/>
        <a:ext cx="1655721" cy="802881"/>
      </dsp:txXfrm>
    </dsp:sp>
    <dsp:sp modelId="{B92FDF3F-736B-494C-A225-FD471A6CB0A7}">
      <dsp:nvSpPr>
        <dsp:cNvPr id="0" name=""/>
        <dsp:cNvSpPr/>
      </dsp:nvSpPr>
      <dsp:spPr>
        <a:xfrm rot="6931">
          <a:off x="5944659" y="2362769"/>
          <a:ext cx="6822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82273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68739" y="2372958"/>
        <a:ext cx="34113" cy="34113"/>
      </dsp:txXfrm>
    </dsp:sp>
    <dsp:sp modelId="{6003D8A5-EF40-4288-B43E-CD0F0FBD4A92}">
      <dsp:nvSpPr>
        <dsp:cNvPr id="0" name=""/>
        <dsp:cNvSpPr/>
      </dsp:nvSpPr>
      <dsp:spPr>
        <a:xfrm>
          <a:off x="6626932" y="1964283"/>
          <a:ext cx="2095530" cy="8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Religión</a:t>
          </a:r>
        </a:p>
      </dsp:txBody>
      <dsp:txXfrm>
        <a:off x="6651911" y="1989262"/>
        <a:ext cx="2045572" cy="802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DA9C-F54D-4AE3-900A-1D923C23D7CC}">
      <dsp:nvSpPr>
        <dsp:cNvPr id="0" name=""/>
        <dsp:cNvSpPr/>
      </dsp:nvSpPr>
      <dsp:spPr>
        <a:xfrm>
          <a:off x="1363" y="0"/>
          <a:ext cx="3544266" cy="3805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Posesivos</a:t>
          </a:r>
        </a:p>
      </dsp:txBody>
      <dsp:txXfrm>
        <a:off x="1363" y="0"/>
        <a:ext cx="3544266" cy="1141785"/>
      </dsp:txXfrm>
    </dsp:sp>
    <dsp:sp modelId="{D9BDA178-E03D-4AAD-BB6F-2A59D65BE7EE}">
      <dsp:nvSpPr>
        <dsp:cNvPr id="0" name=""/>
        <dsp:cNvSpPr/>
      </dsp:nvSpPr>
      <dsp:spPr>
        <a:xfrm>
          <a:off x="355789" y="1142900"/>
          <a:ext cx="2835413" cy="1147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Palabras que indican que algo pertenece a un poseedor.</a:t>
          </a:r>
        </a:p>
      </dsp:txBody>
      <dsp:txXfrm>
        <a:off x="389399" y="1176510"/>
        <a:ext cx="2768193" cy="1080325"/>
      </dsp:txXfrm>
    </dsp:sp>
    <dsp:sp modelId="{87721C12-CE06-4B05-936C-EB9A392F88D3}">
      <dsp:nvSpPr>
        <dsp:cNvPr id="0" name=""/>
        <dsp:cNvSpPr/>
      </dsp:nvSpPr>
      <dsp:spPr>
        <a:xfrm>
          <a:off x="355789" y="2466991"/>
          <a:ext cx="2835413" cy="1147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Puede funcionar como complemento, determinante o núcleo.</a:t>
          </a:r>
        </a:p>
      </dsp:txBody>
      <dsp:txXfrm>
        <a:off x="389399" y="2500601"/>
        <a:ext cx="2768193" cy="1080325"/>
      </dsp:txXfrm>
    </dsp:sp>
    <dsp:sp modelId="{D116CDC2-3F64-42D9-891B-11E91B1337D7}">
      <dsp:nvSpPr>
        <dsp:cNvPr id="0" name=""/>
        <dsp:cNvSpPr/>
      </dsp:nvSpPr>
      <dsp:spPr>
        <a:xfrm>
          <a:off x="3811450" y="0"/>
          <a:ext cx="3544266" cy="3805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Demostrativos</a:t>
          </a:r>
        </a:p>
      </dsp:txBody>
      <dsp:txXfrm>
        <a:off x="3811450" y="0"/>
        <a:ext cx="3544266" cy="1141785"/>
      </dsp:txXfrm>
    </dsp:sp>
    <dsp:sp modelId="{E4B6EBD6-98F1-4917-B3AE-FEEF1CBF83E0}">
      <dsp:nvSpPr>
        <dsp:cNvPr id="0" name=""/>
        <dsp:cNvSpPr/>
      </dsp:nvSpPr>
      <dsp:spPr>
        <a:xfrm>
          <a:off x="4165876" y="1142900"/>
          <a:ext cx="2835413" cy="1147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Palabras que se usan para señalar a los seres u objetos.</a:t>
          </a:r>
        </a:p>
      </dsp:txBody>
      <dsp:txXfrm>
        <a:off x="4199486" y="1176510"/>
        <a:ext cx="2768193" cy="1080325"/>
      </dsp:txXfrm>
    </dsp:sp>
    <dsp:sp modelId="{9615DEBC-603C-49AB-8333-7E8C229AB8EE}">
      <dsp:nvSpPr>
        <dsp:cNvPr id="0" name=""/>
        <dsp:cNvSpPr/>
      </dsp:nvSpPr>
      <dsp:spPr>
        <a:xfrm>
          <a:off x="4165876" y="2466991"/>
          <a:ext cx="2835413" cy="1147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Puede funcionar como complemento, determinante o núcleo.</a:t>
          </a:r>
        </a:p>
      </dsp:txBody>
      <dsp:txXfrm>
        <a:off x="4199486" y="2500601"/>
        <a:ext cx="2768193" cy="1080325"/>
      </dsp:txXfrm>
    </dsp:sp>
    <dsp:sp modelId="{BF83885F-8FF0-4589-A691-E530A5ED60E2}">
      <dsp:nvSpPr>
        <dsp:cNvPr id="0" name=""/>
        <dsp:cNvSpPr/>
      </dsp:nvSpPr>
      <dsp:spPr>
        <a:xfrm>
          <a:off x="7621536" y="0"/>
          <a:ext cx="3544266" cy="3805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Sufijos</a:t>
          </a:r>
        </a:p>
      </dsp:txBody>
      <dsp:txXfrm>
        <a:off x="7621536" y="0"/>
        <a:ext cx="3544266" cy="1141785"/>
      </dsp:txXfrm>
    </dsp:sp>
    <dsp:sp modelId="{C6CFB32A-0729-4B0C-8BF7-43C44BFBBA9D}">
      <dsp:nvSpPr>
        <dsp:cNvPr id="0" name=""/>
        <dsp:cNvSpPr/>
      </dsp:nvSpPr>
      <dsp:spPr>
        <a:xfrm>
          <a:off x="7975963" y="1142900"/>
          <a:ext cx="2835413" cy="1147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Son partículas que se añaden a una palabra para darle otro sentido.</a:t>
          </a:r>
        </a:p>
      </dsp:txBody>
      <dsp:txXfrm>
        <a:off x="8009573" y="1176510"/>
        <a:ext cx="2768193" cy="1080325"/>
      </dsp:txXfrm>
    </dsp:sp>
    <dsp:sp modelId="{2874F358-DF27-47FF-AD32-338C692F7070}">
      <dsp:nvSpPr>
        <dsp:cNvPr id="0" name=""/>
        <dsp:cNvSpPr/>
      </dsp:nvSpPr>
      <dsp:spPr>
        <a:xfrm>
          <a:off x="7975963" y="2466991"/>
          <a:ext cx="2835413" cy="11475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.</a:t>
          </a:r>
        </a:p>
      </dsp:txBody>
      <dsp:txXfrm>
        <a:off x="8009573" y="2500601"/>
        <a:ext cx="2768193" cy="108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21537-DECC-4984-8EC5-2E55FE881514}" type="datetime1">
              <a:rPr lang="es-ES" smtClean="0"/>
              <a:t>26/07/2020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94C6-700D-4C9E-91D5-3914C5393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33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76AA-BA3A-4512-8460-9F2AB21871FC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1D20-B733-4AC9-AF84-FD7ACF96B6C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364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1D20-B733-4AC9-AF84-FD7ACF96B6C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37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263F-BE45-4F0B-AFE6-855B0573BCC6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1" name="Rectángulo redondeado 10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4" name="Rectángulo redondeado 13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15" name="Elipse 14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Triángulo isósceles 16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Paralelogramo 17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Corazón 18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8894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1158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42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986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84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462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8E04-B336-407A-8794-CAD011BCA53C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111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F4D-9936-4A60-A5D4-3A29BFE7A55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426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_1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1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065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0A19-43A4-4357-B3EF-63E823F2C2D7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253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E7A3-3390-493A-9EF7-A84C4F8C7E64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3609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368-5AAE-4FDD-9D62-44C2304D6DC3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02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B5D1-EDB8-4DCD-A433-4206F13EBDC7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245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78E8-AAD1-4D92-BC14-99843E0A691C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2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307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40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97CA-5B1A-4AA7-B3DF-A4E5B97B3B70}" type="datetime1">
              <a:rPr lang="es-ES" noProof="0" smtClean="0"/>
              <a:pPr/>
              <a:t>26/07/2020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3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4.jp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forma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4" name="Forma libre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5" name="Forma libre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bre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7" name="Forma libre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8" name="arena en la parte superior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9" name="arena en la parte inferior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10" name="conector recto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grpSp>
        <p:nvGrpSpPr>
          <p:cNvPr id="12" name="botón: iniciar temporizador"/>
          <p:cNvGrpSpPr/>
          <p:nvPr/>
        </p:nvGrpSpPr>
        <p:grpSpPr>
          <a:xfrm>
            <a:off x="1235132" y="185858"/>
            <a:ext cx="3190574" cy="1038403"/>
            <a:chOff x="1055838" y="185858"/>
            <a:chExt cx="3190574" cy="1038403"/>
          </a:xfrm>
        </p:grpSpPr>
        <p:sp>
          <p:nvSpPr>
            <p:cNvPr id="13" name="Rectángulo redondeado 12"/>
            <p:cNvSpPr/>
            <p:nvPr/>
          </p:nvSpPr>
          <p:spPr>
            <a:xfrm>
              <a:off x="1055838" y="288261"/>
              <a:ext cx="3190574" cy="936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1055838" y="185858"/>
              <a:ext cx="3190574" cy="936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2800" dirty="0">
                  <a:latin typeface="Arial" panose="020B0604020202020204" pitchFamily="34" charset="0"/>
                  <a:cs typeface="Arial" panose="020B0604020202020204" pitchFamily="34" charset="0"/>
                </a:rPr>
                <a:t>INICIAR TEMPORIZADOR</a:t>
              </a:r>
            </a:p>
          </p:txBody>
        </p:sp>
      </p:grpSp>
      <p:grpSp>
        <p:nvGrpSpPr>
          <p:cNvPr id="15" name="se acabó el tiempo"/>
          <p:cNvGrpSpPr/>
          <p:nvPr/>
        </p:nvGrpSpPr>
        <p:grpSpPr>
          <a:xfrm>
            <a:off x="1235132" y="185858"/>
            <a:ext cx="3190574" cy="1038403"/>
            <a:chOff x="4044308" y="185858"/>
            <a:chExt cx="3190574" cy="1038403"/>
          </a:xfrm>
        </p:grpSpPr>
        <p:sp>
          <p:nvSpPr>
            <p:cNvPr id="16" name="Rectángulo redondeado 15"/>
            <p:cNvSpPr/>
            <p:nvPr/>
          </p:nvSpPr>
          <p:spPr>
            <a:xfrm>
              <a:off x="4044308" y="288261"/>
              <a:ext cx="3190574" cy="936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4044308" y="185858"/>
              <a:ext cx="3190574" cy="936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2400" dirty="0">
                  <a:latin typeface="Arial" panose="020B0604020202020204" pitchFamily="34" charset="0"/>
                  <a:cs typeface="Arial" panose="020B0604020202020204" pitchFamily="34" charset="0"/>
                </a:rPr>
                <a:t>Llegó el tiempo de seguir aprendiendo</a:t>
              </a:r>
            </a:p>
          </p:txBody>
        </p:sp>
      </p:grpSp>
      <p:sp>
        <p:nvSpPr>
          <p:cNvPr id="27" name="Cuadro de texto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5180518" y="462612"/>
            <a:ext cx="6403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REPASEMOS LO M</a:t>
            </a:r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IMPORTANTE </a:t>
            </a:r>
          </a:p>
          <a:p>
            <a:pPr algn="ctr" rtl="0"/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LENGUA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437"/>
          </a:xfrm>
        </p:spPr>
        <p:txBody>
          <a:bodyPr>
            <a:normAutofit fontScale="90000"/>
          </a:bodyPr>
          <a:lstStyle/>
          <a:p>
            <a:br>
              <a:rPr lang="es-AR" b="1" dirty="0"/>
            </a:br>
            <a:r>
              <a:rPr lang="es-AR" b="1" dirty="0"/>
              <a:t>Normas de escritura: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460" y="1268529"/>
            <a:ext cx="4489173" cy="493505"/>
          </a:xfrm>
        </p:spPr>
        <p:txBody>
          <a:bodyPr>
            <a:normAutofit/>
          </a:bodyPr>
          <a:lstStyle/>
          <a:p>
            <a:r>
              <a:rPr lang="es-AR" dirty="0"/>
              <a:t>Uso de puntos y comas 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73295" y="1895063"/>
            <a:ext cx="72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  <a:r>
              <a:rPr lang="es-AR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73426" y="1871001"/>
            <a:ext cx="10694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/>
              <a:t>	</a:t>
            </a:r>
            <a:r>
              <a:rPr lang="es-AR" sz="2400" dirty="0"/>
              <a:t>San Carlos de Bariloche es una ciudad de la provincia de Río Negro, se encuentra al oeste de la misa, tiene como límite oeste la Cordillera de los Andes. </a:t>
            </a:r>
          </a:p>
          <a:p>
            <a:pPr algn="just"/>
            <a:r>
              <a:rPr lang="es-AR" sz="2400" dirty="0"/>
              <a:t>	Dentro de sus principales características físicas podemos encontrar con: lagos, montañas, mucha vegetación, paisajes majestuosos y mucha nieve en invierno. </a:t>
            </a:r>
          </a:p>
          <a:p>
            <a:pPr algn="just"/>
            <a:r>
              <a:rPr lang="es-AR" sz="2400" dirty="0"/>
              <a:t>	El turismo, una de sus principales actividades económicas, cuenta con: hoteles de diversas categorías, cabañas y </a:t>
            </a:r>
            <a:r>
              <a:rPr lang="es-AR" sz="2400" dirty="0" err="1"/>
              <a:t>hostels</a:t>
            </a:r>
            <a:r>
              <a:rPr lang="es-AR" sz="2400" dirty="0"/>
              <a:t>, para albergar a los visitantes. La chocolatería también es un rubro que atrae mucho al turismo.</a:t>
            </a:r>
          </a:p>
          <a:p>
            <a:pPr algn="just"/>
            <a:r>
              <a:rPr lang="es-AR" sz="2800" dirty="0"/>
              <a:t>	</a:t>
            </a:r>
          </a:p>
        </p:txBody>
      </p:sp>
      <p:sp>
        <p:nvSpPr>
          <p:cNvPr id="7" name="Llamada con línea 1 6"/>
          <p:cNvSpPr/>
          <p:nvPr/>
        </p:nvSpPr>
        <p:spPr>
          <a:xfrm>
            <a:off x="5923722" y="596348"/>
            <a:ext cx="2398643" cy="1165686"/>
          </a:xfrm>
          <a:prstGeom prst="borderCallout1">
            <a:avLst>
              <a:gd name="adj1" fmla="val 18750"/>
              <a:gd name="adj2" fmla="val -8333"/>
              <a:gd name="adj3" fmla="val 119294"/>
              <a:gd name="adj4" fmla="val -17622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7030A0"/>
                </a:solidFill>
              </a:rPr>
              <a:t>Cada párrafo habla sobre un aspecto diferente del mismo lugar.</a:t>
            </a:r>
          </a:p>
        </p:txBody>
      </p:sp>
      <p:sp>
        <p:nvSpPr>
          <p:cNvPr id="17" name="Llamada con línea 1 16"/>
          <p:cNvSpPr/>
          <p:nvPr/>
        </p:nvSpPr>
        <p:spPr>
          <a:xfrm>
            <a:off x="9209433" y="365125"/>
            <a:ext cx="2440056" cy="1165686"/>
          </a:xfrm>
          <a:prstGeom prst="borderCallout1">
            <a:avLst>
              <a:gd name="adj1" fmla="val 18750"/>
              <a:gd name="adj2" fmla="val -8333"/>
              <a:gd name="adj3" fmla="val 190916"/>
              <a:gd name="adj4" fmla="val -6804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7030A0"/>
                </a:solidFill>
              </a:rPr>
              <a:t>Comas que separan ideas diferentes de un mismo tema.</a:t>
            </a:r>
          </a:p>
        </p:txBody>
      </p:sp>
      <p:sp>
        <p:nvSpPr>
          <p:cNvPr id="19" name="Llamada con línea 1 18"/>
          <p:cNvSpPr/>
          <p:nvPr/>
        </p:nvSpPr>
        <p:spPr>
          <a:xfrm>
            <a:off x="2873200" y="5864185"/>
            <a:ext cx="2742409" cy="787753"/>
          </a:xfrm>
          <a:prstGeom prst="borderCallout1">
            <a:avLst>
              <a:gd name="adj1" fmla="val 18750"/>
              <a:gd name="adj2" fmla="val -8333"/>
              <a:gd name="adj3" fmla="val -270762"/>
              <a:gd name="adj4" fmla="val -72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7030A0"/>
                </a:solidFill>
              </a:rPr>
              <a:t>Comas que separan una enumeración.</a:t>
            </a:r>
          </a:p>
        </p:txBody>
      </p:sp>
      <p:sp>
        <p:nvSpPr>
          <p:cNvPr id="21" name="Llamada con línea 1 20"/>
          <p:cNvSpPr/>
          <p:nvPr/>
        </p:nvSpPr>
        <p:spPr>
          <a:xfrm>
            <a:off x="7716870" y="5691685"/>
            <a:ext cx="3428209" cy="787753"/>
          </a:xfrm>
          <a:prstGeom prst="borderCallout1">
            <a:avLst>
              <a:gd name="adj1" fmla="val 18750"/>
              <a:gd name="adj2" fmla="val -8333"/>
              <a:gd name="adj3" fmla="val -116243"/>
              <a:gd name="adj4" fmla="val -170734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7030A0"/>
                </a:solidFill>
              </a:rPr>
              <a:t>Dos puntos que se usan para iniciar una numeración.</a:t>
            </a:r>
          </a:p>
        </p:txBody>
      </p:sp>
    </p:spTree>
    <p:extLst>
      <p:ext uri="{BB962C8B-B14F-4D97-AF65-F5344CB8AC3E}">
        <p14:creationId xmlns:p14="http://schemas.microsoft.com/office/powerpoint/2010/main" val="19560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26389"/>
          <a:stretch/>
        </p:blipFill>
        <p:spPr bwMode="auto">
          <a:xfrm>
            <a:off x="1364972" y="3392555"/>
            <a:ext cx="8733183" cy="286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2660374" cy="794437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AR" b="1" dirty="0"/>
            </a:br>
            <a:r>
              <a:rPr lang="es-AR" b="1" dirty="0"/>
              <a:t>Normas de escritura:</a:t>
            </a:r>
            <a:br>
              <a:rPr lang="es-AR" dirty="0"/>
            </a:b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7173" r="16913" b="18760"/>
          <a:stretch/>
        </p:blipFill>
        <p:spPr bwMode="auto">
          <a:xfrm>
            <a:off x="3657599" y="365125"/>
            <a:ext cx="4147931" cy="27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7375" r="3550" b="17396"/>
          <a:stretch/>
        </p:blipFill>
        <p:spPr bwMode="auto">
          <a:xfrm>
            <a:off x="450572" y="569843"/>
            <a:ext cx="5234611" cy="34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9429"/>
          <a:stretch/>
        </p:blipFill>
        <p:spPr bwMode="auto">
          <a:xfrm>
            <a:off x="5685183" y="2782955"/>
            <a:ext cx="5804452" cy="333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114" b="21462"/>
          <a:stretch/>
        </p:blipFill>
        <p:spPr bwMode="auto">
          <a:xfrm>
            <a:off x="609600" y="498407"/>
            <a:ext cx="5075583" cy="35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/>
          <a:stretch/>
        </p:blipFill>
        <p:spPr bwMode="auto">
          <a:xfrm>
            <a:off x="5685183" y="2870546"/>
            <a:ext cx="5923721" cy="35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8"/>
          <a:stretch/>
        </p:blipFill>
        <p:spPr bwMode="auto">
          <a:xfrm>
            <a:off x="446846" y="498406"/>
            <a:ext cx="5370858" cy="36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3890" r="-436" b="15653"/>
          <a:stretch/>
        </p:blipFill>
        <p:spPr bwMode="auto">
          <a:xfrm>
            <a:off x="5817704" y="2915477"/>
            <a:ext cx="5751444" cy="34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09601"/>
            <a:ext cx="8789918" cy="56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3148" cy="2387600"/>
          </a:xfrm>
        </p:spPr>
        <p:txBody>
          <a:bodyPr/>
          <a:lstStyle/>
          <a:p>
            <a:r>
              <a:rPr lang="es-AR" dirty="0"/>
              <a:t>Espero que les</a:t>
            </a:r>
            <a:br>
              <a:rPr lang="es-AR" dirty="0"/>
            </a:br>
            <a:r>
              <a:rPr lang="es-AR" dirty="0"/>
              <a:t> sirva mucho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168348" cy="1655762"/>
          </a:xfrm>
        </p:spPr>
        <p:txBody>
          <a:bodyPr/>
          <a:lstStyle/>
          <a:p>
            <a:endParaRPr lang="es-AR" dirty="0"/>
          </a:p>
          <a:p>
            <a:r>
              <a:rPr lang="es-AR" dirty="0"/>
              <a:t>Belén Collante</a:t>
            </a:r>
          </a:p>
        </p:txBody>
      </p:sp>
    </p:spTree>
    <p:extLst>
      <p:ext uri="{BB962C8B-B14F-4D97-AF65-F5344CB8AC3E}">
        <p14:creationId xmlns:p14="http://schemas.microsoft.com/office/powerpoint/2010/main" val="10303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2570922" cy="865463"/>
          </a:xfrm>
        </p:spPr>
        <p:txBody>
          <a:bodyPr>
            <a:normAutofit fontScale="90000"/>
          </a:bodyPr>
          <a:lstStyle/>
          <a:p>
            <a:r>
              <a:rPr lang="es-AR" dirty="0"/>
              <a:t>TEMAS: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65463"/>
            <a:ext cx="6056243" cy="4687198"/>
          </a:xfrm>
        </p:spPr>
        <p:txBody>
          <a:bodyPr>
            <a:normAutofit/>
          </a:bodyPr>
          <a:lstStyle/>
          <a:p>
            <a:pPr algn="just"/>
            <a:r>
              <a:rPr lang="es-AR" b="1" dirty="0"/>
              <a:t>Mitos: </a:t>
            </a:r>
            <a:r>
              <a:rPr lang="es-AR" dirty="0"/>
              <a:t>Características. Los momentos de la narración. Los personajes. El marco narrativo. La descripción en la narración.</a:t>
            </a:r>
          </a:p>
          <a:p>
            <a:pPr algn="just"/>
            <a:r>
              <a:rPr lang="es-AR" b="1" dirty="0"/>
              <a:t>La biografía y al autobiografía: </a:t>
            </a:r>
            <a:r>
              <a:rPr lang="es-AR" dirty="0"/>
              <a:t>Características.</a:t>
            </a:r>
          </a:p>
          <a:p>
            <a:pPr algn="just"/>
            <a:r>
              <a:rPr lang="es-AR" b="1" dirty="0"/>
              <a:t>El grupo nominal: </a:t>
            </a:r>
            <a:r>
              <a:rPr lang="es-AR" dirty="0"/>
              <a:t>Elementos que lo componen. Funciones de cada palabra.</a:t>
            </a:r>
          </a:p>
          <a:p>
            <a:pPr algn="just"/>
            <a:r>
              <a:rPr lang="es-AR" b="1" dirty="0"/>
              <a:t>Los posesivos: </a:t>
            </a:r>
            <a:r>
              <a:rPr lang="es-AR" dirty="0"/>
              <a:t>Formas y funciones.</a:t>
            </a:r>
          </a:p>
          <a:p>
            <a:pPr algn="just"/>
            <a:r>
              <a:rPr lang="es-AR" b="1" dirty="0"/>
              <a:t>Los sufijos:</a:t>
            </a:r>
            <a:r>
              <a:rPr lang="es-AR" dirty="0"/>
              <a:t> Tipos y funciones.</a:t>
            </a:r>
          </a:p>
          <a:p>
            <a:pPr algn="just"/>
            <a:r>
              <a:rPr lang="es-AR" b="1" dirty="0"/>
              <a:t>Los demostrativos: </a:t>
            </a:r>
            <a:r>
              <a:rPr lang="es-AR" dirty="0"/>
              <a:t>Formas y funciones.</a:t>
            </a:r>
          </a:p>
          <a:p>
            <a:pPr algn="just"/>
            <a:r>
              <a:rPr lang="es-AR" b="1" dirty="0"/>
              <a:t>Comunicación oral y escrita: </a:t>
            </a:r>
            <a:r>
              <a:rPr lang="es-AR" dirty="0"/>
              <a:t>Elementos.</a:t>
            </a:r>
          </a:p>
          <a:p>
            <a:pPr algn="just"/>
            <a:r>
              <a:rPr lang="es-AR" b="1" dirty="0"/>
              <a:t>Normas de escritura: </a:t>
            </a:r>
            <a:r>
              <a:rPr lang="es-AR" dirty="0"/>
              <a:t>Uso de mayúsculas. Tipos de letra. Uso de puntos y comas. Reglas generales de acentuación.</a:t>
            </a:r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06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5043" y="954157"/>
            <a:ext cx="49033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00"/>
                </a:solidFill>
              </a:rPr>
              <a:t>IMPORTANTE…</a:t>
            </a:r>
          </a:p>
          <a:p>
            <a:endParaRPr lang="es-AR" b="1" dirty="0">
              <a:solidFill>
                <a:srgbClr val="FFFF00"/>
              </a:solidFill>
            </a:endParaRPr>
          </a:p>
          <a:p>
            <a:r>
              <a:rPr lang="es-AR" b="1" dirty="0">
                <a:solidFill>
                  <a:srgbClr val="FFFF00"/>
                </a:solidFill>
              </a:rPr>
              <a:t>PRESIONÁ F5 E INCIÁ LA PRESENTACIÓN, PENSÁ ¿QUÉ SABÉS DE CADA TEMA? ANTES DE DAR ENTER.</a:t>
            </a:r>
          </a:p>
          <a:p>
            <a:endParaRPr lang="es-AR" b="1" dirty="0">
              <a:solidFill>
                <a:srgbClr val="FFFF00"/>
              </a:solidFill>
            </a:endParaRPr>
          </a:p>
          <a:p>
            <a:r>
              <a:rPr lang="es-AR" b="1" dirty="0">
                <a:solidFill>
                  <a:srgbClr val="FFFF00"/>
                </a:solidFill>
              </a:rPr>
              <a:t>LA IDEA ES REPASAR TEMAS QUE YA TRABAJAMOS Y QUE NECESITAREMOS COMO HERRAMIENTA DE TRABAJO.</a:t>
            </a:r>
          </a:p>
          <a:p>
            <a:endParaRPr lang="es-AR" b="1" dirty="0">
              <a:solidFill>
                <a:srgbClr val="FFFF00"/>
              </a:solidFill>
            </a:endParaRPr>
          </a:p>
          <a:p>
            <a:r>
              <a:rPr lang="es-AR" b="1" dirty="0">
                <a:solidFill>
                  <a:srgbClr val="FFFF00"/>
                </a:solidFill>
              </a:rPr>
              <a:t>SI LO ESTÁS REPASANDO SOLO O SOLA: MARCÁ, RESALTÁ, ANOTÁ CUALQUIER DUDA QUE TENGAS PARA CONSULTARLO EN LA PRÓXIMA CLASE.</a:t>
            </a:r>
          </a:p>
        </p:txBody>
      </p:sp>
    </p:spTree>
    <p:extLst>
      <p:ext uri="{BB962C8B-B14F-4D97-AF65-F5344CB8AC3E}">
        <p14:creationId xmlns:p14="http://schemas.microsoft.com/office/powerpoint/2010/main" val="28667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8588" y="355600"/>
            <a:ext cx="6356142" cy="1325563"/>
          </a:xfrm>
        </p:spPr>
        <p:txBody>
          <a:bodyPr/>
          <a:lstStyle/>
          <a:p>
            <a:pPr algn="ctr"/>
            <a:r>
              <a:rPr lang="es-AR" dirty="0">
                <a:solidFill>
                  <a:srgbClr val="C00000"/>
                </a:solidFill>
                <a:latin typeface="Chalk Dash" panose="03000600000000000000" pitchFamily="66" charset="0"/>
              </a:rPr>
              <a:t>Los mitos…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5204" y="1401004"/>
            <a:ext cx="5157787" cy="465689"/>
          </a:xfrm>
        </p:spPr>
        <p:txBody>
          <a:bodyPr/>
          <a:lstStyle/>
          <a:p>
            <a:r>
              <a:rPr lang="es-AR" dirty="0">
                <a:solidFill>
                  <a:schemeClr val="accent5">
                    <a:lumMod val="50000"/>
                  </a:schemeClr>
                </a:solidFill>
              </a:rPr>
              <a:t>Características…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0589282"/>
              </p:ext>
            </p:extLst>
          </p:nvPr>
        </p:nvGraphicFramePr>
        <p:xfrm>
          <a:off x="641697" y="1866693"/>
          <a:ext cx="5295278" cy="218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Marcador de contenid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5269676"/>
              </p:ext>
            </p:extLst>
          </p:nvPr>
        </p:nvGraphicFramePr>
        <p:xfrm>
          <a:off x="644422" y="4095401"/>
          <a:ext cx="5305528" cy="234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Marcador de contenido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1158301"/>
              </p:ext>
            </p:extLst>
          </p:nvPr>
        </p:nvGraphicFramePr>
        <p:xfrm>
          <a:off x="6513375" y="1907826"/>
          <a:ext cx="5294312" cy="21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Marcador de contenido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3876599"/>
              </p:ext>
            </p:extLst>
          </p:nvPr>
        </p:nvGraphicFramePr>
        <p:xfrm>
          <a:off x="6513375" y="4173607"/>
          <a:ext cx="5294312" cy="226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36" y="0"/>
            <a:ext cx="1989690" cy="18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8348" y="37547"/>
            <a:ext cx="3856382" cy="731078"/>
          </a:xfrm>
        </p:spPr>
        <p:txBody>
          <a:bodyPr/>
          <a:lstStyle/>
          <a:p>
            <a:pPr algn="ctr"/>
            <a:r>
              <a:rPr lang="es-AR" dirty="0">
                <a:solidFill>
                  <a:srgbClr val="C00000"/>
                </a:solidFill>
                <a:latin typeface="Chalk Dash" panose="03000600000000000000" pitchFamily="66" charset="0"/>
              </a:rPr>
              <a:t>Los mitos…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09530" y="783742"/>
            <a:ext cx="7712765" cy="465689"/>
          </a:xfrm>
        </p:spPr>
        <p:txBody>
          <a:bodyPr/>
          <a:lstStyle/>
          <a:p>
            <a:r>
              <a:rPr lang="es-AR" dirty="0">
                <a:solidFill>
                  <a:schemeClr val="accent5">
                    <a:lumMod val="50000"/>
                  </a:schemeClr>
                </a:solidFill>
              </a:rPr>
              <a:t>El marco narrativo y los personajes…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25795"/>
              </p:ext>
            </p:extLst>
          </p:nvPr>
        </p:nvGraphicFramePr>
        <p:xfrm>
          <a:off x="546135" y="1537251"/>
          <a:ext cx="5295278" cy="218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Marcador de contenid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4981660"/>
              </p:ext>
            </p:extLst>
          </p:nvPr>
        </p:nvGraphicFramePr>
        <p:xfrm>
          <a:off x="5997575" y="1552368"/>
          <a:ext cx="5836616" cy="218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2822987"/>
              </p:ext>
            </p:extLst>
          </p:nvPr>
        </p:nvGraphicFramePr>
        <p:xfrm>
          <a:off x="1155078" y="3755956"/>
          <a:ext cx="9886733" cy="281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36" y="0"/>
            <a:ext cx="1989690" cy="1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2" grpId="0">
        <p:bldAsOne/>
      </p:bldGraphic>
      <p:bldGraphic spid="14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0658" y="226544"/>
            <a:ext cx="3118763" cy="674603"/>
          </a:xfrm>
        </p:spPr>
        <p:txBody>
          <a:bodyPr/>
          <a:lstStyle/>
          <a:p>
            <a:pPr algn="ctr"/>
            <a:r>
              <a:rPr lang="es-AR" dirty="0"/>
              <a:t>Biografías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1073426"/>
            <a:ext cx="3992732" cy="1136930"/>
          </a:xfrm>
        </p:spPr>
        <p:txBody>
          <a:bodyPr/>
          <a:lstStyle/>
          <a:p>
            <a:r>
              <a:rPr lang="es-AR" dirty="0"/>
              <a:t>De personajes destacados escritas por otra persona.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923104"/>
          </a:xfrm>
        </p:spPr>
        <p:txBody>
          <a:bodyPr/>
          <a:lstStyle/>
          <a:p>
            <a:r>
              <a:rPr lang="es-AR" sz="2400" b="1" dirty="0"/>
              <a:t>Biografía.</a:t>
            </a:r>
          </a:p>
          <a:p>
            <a:r>
              <a:rPr lang="es-AR" dirty="0"/>
              <a:t>Escrita en tercera persona.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336793" y="1073426"/>
            <a:ext cx="3999001" cy="1136930"/>
          </a:xfrm>
        </p:spPr>
        <p:txBody>
          <a:bodyPr/>
          <a:lstStyle/>
          <a:p>
            <a:r>
              <a:rPr lang="es-AR" dirty="0"/>
              <a:t>De personajes destacados escritos por el mismo personaje.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926332"/>
          </a:xfrm>
        </p:spPr>
        <p:txBody>
          <a:bodyPr/>
          <a:lstStyle/>
          <a:p>
            <a:r>
              <a:rPr lang="es-AR" sz="2400" b="1" dirty="0"/>
              <a:t>Autobiografía</a:t>
            </a:r>
            <a:r>
              <a:rPr lang="es-AR" dirty="0"/>
              <a:t>.</a:t>
            </a:r>
          </a:p>
          <a:p>
            <a:r>
              <a:rPr lang="es-AR" dirty="0"/>
              <a:t>Escrita en primera persona.</a:t>
            </a:r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2589211" y="3973575"/>
            <a:ext cx="8746583" cy="157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Cronología en el relato (las ideas ordenadas en el tiempo que fueron ocurriendo).</a:t>
            </a:r>
          </a:p>
          <a:p>
            <a:r>
              <a:rPr lang="es-AR" dirty="0"/>
              <a:t>Rescatan los hechos más importantes.</a:t>
            </a:r>
          </a:p>
          <a:p>
            <a:r>
              <a:rPr lang="es-AR" dirty="0"/>
              <a:t>En algunas oportunidades se comentas anécdotas divertidas.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1" t="41940"/>
          <a:stretch/>
        </p:blipFill>
        <p:spPr>
          <a:xfrm>
            <a:off x="9974217" y="4426951"/>
            <a:ext cx="1766266" cy="22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49481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accent1">
                    <a:lumMod val="75000"/>
                  </a:schemeClr>
                </a:solidFill>
              </a:rPr>
              <a:t>Grupo nominal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029" y="1099712"/>
            <a:ext cx="5181600" cy="102084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620" y="1285461"/>
            <a:ext cx="3505199" cy="702365"/>
          </a:xfrm>
          <a:solidFill>
            <a:srgbClr val="FDD0A4"/>
          </a:solidFill>
        </p:spPr>
        <p:txBody>
          <a:bodyPr/>
          <a:lstStyle/>
          <a:p>
            <a:r>
              <a:rPr lang="es-AR" dirty="0"/>
              <a:t>Conjunto de palabras que se agrupan en torno a un sustantivo.</a:t>
            </a:r>
          </a:p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629" y="446088"/>
            <a:ext cx="2314093" cy="219986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4010506" y="1591739"/>
            <a:ext cx="481983" cy="1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71524800"/>
              </p:ext>
            </p:extLst>
          </p:nvPr>
        </p:nvGraphicFramePr>
        <p:xfrm>
          <a:off x="852555" y="2645948"/>
          <a:ext cx="11167167" cy="380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22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2275267"/>
            <a:ext cx="3068209" cy="4658139"/>
          </a:xfrm>
          <a:prstGeom prst="rect">
            <a:avLst/>
          </a:prstGeom>
        </p:spPr>
      </p:pic>
      <p:sp>
        <p:nvSpPr>
          <p:cNvPr id="5" name="Llamada con línea 2 4"/>
          <p:cNvSpPr/>
          <p:nvPr/>
        </p:nvSpPr>
        <p:spPr>
          <a:xfrm rot="19709642">
            <a:off x="842161" y="340953"/>
            <a:ext cx="2751884" cy="13119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443"/>
              <a:gd name="adj6" fmla="val -15648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FFFF00"/>
                </a:solidFill>
              </a:rPr>
              <a:t>Comunicación oral y escrita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06" y="1325217"/>
            <a:ext cx="8868797" cy="5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086"/>
          </a:xfrm>
        </p:spPr>
        <p:txBody>
          <a:bodyPr>
            <a:normAutofit/>
          </a:bodyPr>
          <a:lstStyle/>
          <a:p>
            <a:r>
              <a:rPr lang="es-AR" b="1" dirty="0"/>
              <a:t>Normas de escritura: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323" y="1442022"/>
            <a:ext cx="3177209" cy="493505"/>
          </a:xfrm>
        </p:spPr>
        <p:txBody>
          <a:bodyPr>
            <a:normAutofit/>
          </a:bodyPr>
          <a:lstStyle/>
          <a:p>
            <a:r>
              <a:rPr lang="es-AR" dirty="0"/>
              <a:t>Uso de mayúsculas: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43135" y="1458668"/>
            <a:ext cx="72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Observá</a:t>
            </a:r>
            <a:r>
              <a:rPr lang="es-ES" dirty="0"/>
              <a:t> y </a:t>
            </a:r>
            <a:r>
              <a:rPr lang="es-ES" dirty="0" err="1"/>
              <a:t>analizá</a:t>
            </a:r>
            <a:r>
              <a:rPr lang="es-ES" dirty="0"/>
              <a:t> por qué tienen mayúscula.</a:t>
            </a:r>
            <a:r>
              <a:rPr lang="es-AR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2637183"/>
            <a:ext cx="1063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E</a:t>
            </a:r>
            <a:r>
              <a:rPr lang="es-AR" sz="2800" dirty="0"/>
              <a:t>l </a:t>
            </a:r>
            <a:r>
              <a:rPr lang="es-AR" sz="2800" dirty="0">
                <a:solidFill>
                  <a:srgbClr val="FF0000"/>
                </a:solidFill>
              </a:rPr>
              <a:t>C</a:t>
            </a:r>
            <a:r>
              <a:rPr lang="es-AR" sz="2800" dirty="0"/>
              <a:t>erro </a:t>
            </a:r>
            <a:r>
              <a:rPr lang="es-AR" sz="2800" dirty="0">
                <a:solidFill>
                  <a:srgbClr val="FF0000"/>
                </a:solidFill>
              </a:rPr>
              <a:t>C</a:t>
            </a:r>
            <a:r>
              <a:rPr lang="es-AR" sz="2800" dirty="0"/>
              <a:t>atedral abrió para la gente de </a:t>
            </a:r>
            <a:r>
              <a:rPr lang="es-AR" sz="2800" dirty="0">
                <a:solidFill>
                  <a:srgbClr val="FF0000"/>
                </a:solidFill>
              </a:rPr>
              <a:t>B</a:t>
            </a:r>
            <a:r>
              <a:rPr lang="es-AR" sz="2800" dirty="0"/>
              <a:t>ariloche en el mes de julio.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8323" y="3372684"/>
            <a:ext cx="1063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E</a:t>
            </a:r>
            <a:r>
              <a:rPr lang="es-AR" sz="2800" dirty="0"/>
              <a:t>n la calle </a:t>
            </a:r>
            <a:r>
              <a:rPr lang="es-AR" sz="2800" dirty="0">
                <a:solidFill>
                  <a:srgbClr val="FF0000"/>
                </a:solidFill>
              </a:rPr>
              <a:t>M</a:t>
            </a:r>
            <a:r>
              <a:rPr lang="es-AR" sz="2800" dirty="0"/>
              <a:t>itre se en Julián con muchos barilochenses y con pocos turistas por la situación que vivimos por el </a:t>
            </a:r>
            <a:r>
              <a:rPr lang="es-AR" sz="2800" dirty="0">
                <a:solidFill>
                  <a:srgbClr val="FF0000"/>
                </a:solidFill>
              </a:rPr>
              <a:t>C</a:t>
            </a:r>
            <a:r>
              <a:rPr lang="es-AR" sz="2800" dirty="0"/>
              <a:t>ovid19.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1033669" y="3061252"/>
            <a:ext cx="1046922" cy="20673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967409" y="3720526"/>
            <a:ext cx="1007165" cy="14080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38201" y="5147205"/>
            <a:ext cx="2196548" cy="61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Inicio de una oración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398104" y="3041376"/>
            <a:ext cx="2975113" cy="19226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597426" y="3041376"/>
            <a:ext cx="2123661" cy="179312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782379" y="3041376"/>
            <a:ext cx="3314699" cy="186729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034749" y="3720526"/>
            <a:ext cx="1490869" cy="11881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1179443" y="4598504"/>
            <a:ext cx="2941983" cy="3655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3646005" y="5016667"/>
            <a:ext cx="2150164" cy="66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Sustantivos propios</a:t>
            </a:r>
          </a:p>
        </p:txBody>
      </p:sp>
    </p:spTree>
    <p:extLst>
      <p:ext uri="{BB962C8B-B14F-4D97-AF65-F5344CB8AC3E}">
        <p14:creationId xmlns:p14="http://schemas.microsoft.com/office/powerpoint/2010/main" val="40232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1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496</Words>
  <Application>Microsoft Office PowerPoint</Application>
  <PresentationFormat>Panorámica</PresentationFormat>
  <Paragraphs>98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Chalk Dash</vt:lpstr>
      <vt:lpstr>Wingdings 3</vt:lpstr>
      <vt:lpstr>Espiral</vt:lpstr>
      <vt:lpstr>Presentación de PowerPoint</vt:lpstr>
      <vt:lpstr>TEMAS:</vt:lpstr>
      <vt:lpstr>Presentación de PowerPoint</vt:lpstr>
      <vt:lpstr>Los mitos…</vt:lpstr>
      <vt:lpstr>Los mitos…</vt:lpstr>
      <vt:lpstr>Biografías</vt:lpstr>
      <vt:lpstr>Grupo nominal</vt:lpstr>
      <vt:lpstr>Presentación de PowerPoint</vt:lpstr>
      <vt:lpstr>Normas de escritura:</vt:lpstr>
      <vt:lpstr> Normas de escritura: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Espero que les  sirva mucho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2020-07-25T15:17:58Z</dcterms:created>
  <dcterms:modified xsi:type="dcterms:W3CDTF">2020-07-26T19:40:39Z</dcterms:modified>
</cp:coreProperties>
</file>